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eg"/>
  <Override PartName="/ppt/notesSlides/notesSlide2.xml" ContentType="application/vnd.openxmlformats-officedocument.presentationml.notesSlide+xml"/>
  <Override PartName="/ppt/media/image14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9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90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17.jpg" ContentType="image/jpeg"/>
  <Override PartName="/ppt/media/image118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7" r:id="rId2"/>
    <p:sldId id="258" r:id="rId3"/>
    <p:sldId id="256" r:id="rId4"/>
    <p:sldId id="281" r:id="rId5"/>
    <p:sldId id="283" r:id="rId6"/>
    <p:sldId id="284" r:id="rId7"/>
    <p:sldId id="2812" r:id="rId8"/>
    <p:sldId id="2813" r:id="rId9"/>
    <p:sldId id="3142" r:id="rId10"/>
    <p:sldId id="3202" r:id="rId11"/>
    <p:sldId id="3203" r:id="rId12"/>
    <p:sldId id="3204" r:id="rId13"/>
    <p:sldId id="2841" r:id="rId14"/>
    <p:sldId id="2847" r:id="rId15"/>
    <p:sldId id="2795" r:id="rId16"/>
    <p:sldId id="263" r:id="rId17"/>
    <p:sldId id="2849" r:id="rId18"/>
    <p:sldId id="3205" r:id="rId19"/>
    <p:sldId id="3160" r:id="rId20"/>
    <p:sldId id="2848" r:id="rId21"/>
    <p:sldId id="3161" r:id="rId22"/>
    <p:sldId id="2853" r:id="rId23"/>
    <p:sldId id="3132" r:id="rId24"/>
    <p:sldId id="2858" r:id="rId25"/>
    <p:sldId id="2854" r:id="rId26"/>
    <p:sldId id="594" r:id="rId27"/>
    <p:sldId id="3207" r:id="rId28"/>
    <p:sldId id="2910" r:id="rId29"/>
    <p:sldId id="3169" r:id="rId30"/>
    <p:sldId id="3162" r:id="rId31"/>
    <p:sldId id="3216" r:id="rId32"/>
    <p:sldId id="3217" r:id="rId33"/>
    <p:sldId id="271" r:id="rId34"/>
    <p:sldId id="3215" r:id="rId35"/>
    <p:sldId id="3218" r:id="rId36"/>
    <p:sldId id="274" r:id="rId37"/>
    <p:sldId id="2763" r:id="rId38"/>
    <p:sldId id="3219" r:id="rId39"/>
    <p:sldId id="3148" r:id="rId40"/>
    <p:sldId id="3145" r:id="rId41"/>
    <p:sldId id="3201" r:id="rId42"/>
    <p:sldId id="3195" r:id="rId43"/>
    <p:sldId id="406" r:id="rId44"/>
    <p:sldId id="417" r:id="rId45"/>
    <p:sldId id="496" r:id="rId46"/>
    <p:sldId id="3208" r:id="rId47"/>
    <p:sldId id="334" r:id="rId48"/>
    <p:sldId id="2810" r:id="rId49"/>
    <p:sldId id="2828" r:id="rId50"/>
    <p:sldId id="3157" r:id="rId51"/>
    <p:sldId id="2845" r:id="rId52"/>
    <p:sldId id="287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4A73AB1-8A8A-4D7D-8940-944439F68601}">
          <p14:sldIdLst>
            <p14:sldId id="257"/>
            <p14:sldId id="258"/>
            <p14:sldId id="256"/>
          </p14:sldIdLst>
        </p14:section>
        <p14:section name="Ruolo Regolazione" id="{CF49DE79-BB39-45DB-A071-A0D25CA1A84D}">
          <p14:sldIdLst>
            <p14:sldId id="281"/>
            <p14:sldId id="283"/>
            <p14:sldId id="284"/>
            <p14:sldId id="2812"/>
            <p14:sldId id="2813"/>
            <p14:sldId id="3142"/>
          </p14:sldIdLst>
        </p14:section>
        <p14:section name="Benefici attesi" id="{4C62F7A6-0BD8-409B-BE04-A04A88F9CCA9}">
          <p14:sldIdLst>
            <p14:sldId id="3202"/>
            <p14:sldId id="3203"/>
            <p14:sldId id="3204"/>
            <p14:sldId id="2841"/>
            <p14:sldId id="2847"/>
            <p14:sldId id="2795"/>
            <p14:sldId id="263"/>
            <p14:sldId id="2849"/>
            <p14:sldId id="3205"/>
          </p14:sldIdLst>
        </p14:section>
        <p14:section name="HVAC Intelligente" id="{BCFD66E6-2E35-410E-815D-FE2463A0FDB1}">
          <p14:sldIdLst>
            <p14:sldId id="3160"/>
            <p14:sldId id="2848"/>
            <p14:sldId id="3161"/>
            <p14:sldId id="2853"/>
            <p14:sldId id="3132"/>
            <p14:sldId id="2858"/>
            <p14:sldId id="2854"/>
            <p14:sldId id="594"/>
            <p14:sldId id="3207"/>
            <p14:sldId id="2910"/>
            <p14:sldId id="3169"/>
          </p14:sldIdLst>
        </p14:section>
        <p14:section name="Esempi Pratici" id="{54262D83-E2D0-414F-9C46-3E13F2CA9A7C}">
          <p14:sldIdLst>
            <p14:sldId id="3162"/>
          </p14:sldIdLst>
        </p14:section>
        <p14:section name="Residenziale" id="{7B5E2E4D-80C4-4893-BF55-838CD6D41952}">
          <p14:sldIdLst>
            <p14:sldId id="3216"/>
            <p14:sldId id="3217"/>
            <p14:sldId id="271"/>
            <p14:sldId id="3215"/>
            <p14:sldId id="3218"/>
            <p14:sldId id="274"/>
            <p14:sldId id="2763"/>
          </p14:sldIdLst>
        </p14:section>
        <p14:section name="Hotel" id="{50CA0D22-D3DC-4C64-BE8F-19A34AD519B4}">
          <p14:sldIdLst>
            <p14:sldId id="3219"/>
            <p14:sldId id="3148"/>
            <p14:sldId id="3145"/>
            <p14:sldId id="3201"/>
          </p14:sldIdLst>
        </p14:section>
        <p14:section name="VMC" id="{E3626886-DDB8-470F-9939-AE203478198C}">
          <p14:sldIdLst>
            <p14:sldId id="3195"/>
            <p14:sldId id="406"/>
            <p14:sldId id="417"/>
            <p14:sldId id="496"/>
            <p14:sldId id="3208"/>
            <p14:sldId id="334"/>
          </p14:sldIdLst>
        </p14:section>
        <p14:section name="Conclusione" id="{6F00C608-58A6-4E41-B24B-EDA47060C093}">
          <p14:sldIdLst>
            <p14:sldId id="2810"/>
            <p14:sldId id="2828"/>
            <p14:sldId id="3157"/>
            <p14:sldId id="2845"/>
            <p14:sldId id="28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999"/>
    <a:srgbClr val="FFCA61"/>
    <a:srgbClr val="196923"/>
    <a:srgbClr val="114717"/>
    <a:srgbClr val="274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86441" autoAdjust="0"/>
  </p:normalViewPr>
  <p:slideViewPr>
    <p:cSldViewPr snapToGrid="0" showGuides="1">
      <p:cViewPr varScale="1">
        <p:scale>
          <a:sx n="95" d="100"/>
          <a:sy n="95" d="100"/>
        </p:scale>
        <p:origin x="1344" y="96"/>
      </p:cViewPr>
      <p:guideLst>
        <p:guide orient="horz" pos="1298"/>
        <p:guide pos="3840"/>
      </p:guideLst>
    </p:cSldViewPr>
  </p:slideViewPr>
  <p:outlineViewPr>
    <p:cViewPr>
      <p:scale>
        <a:sx n="33" d="100"/>
        <a:sy n="33" d="100"/>
      </p:scale>
      <p:origin x="0" y="-12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388CD-7F6C-4C4F-88A4-0A57C3ACBC1A}" type="datetimeFigureOut">
              <a:rPr lang="it-IT" smtClean="0"/>
              <a:t>16/04/2026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E8438-243F-4868-8FC2-3E97E855682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89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E8438-243F-4868-8FC2-3E97E855682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004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E198C794-66D3-8EC3-0E13-AFD6AB76E9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4A94514-4C40-4706-90E0-785CB348EF5A}" type="slidenum">
              <a:rPr kumimoji="0" lang="es-E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25</a:t>
            </a:fld>
            <a:endParaRPr kumimoji="0" lang="es-E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B3EFC1F1-C471-F82A-9237-72337C4292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C0A7AF00-9EB0-7F28-1151-B8A26F7C0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0057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differenze di consumo si vedono chiaramente nel risparmio ottenuto in ognuno dei casi, che si evidenziano nella figura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Nelle tre città analizzate assistiamo a un importante risparmio sulla climatizzazione. Spicca la percentuale di risparmio in modo raffreddamento nelle città di Milano e Napoli, che raggiunge rispettivamente il 58,8% e il 73,5%. In modo riscaldamento, nelle tre città il risparmio è di circa il 17-21%.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D33A-4688-4B72-BC91-304024B9950B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E8438-243F-4868-8FC2-3E97E855682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932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Non </a:t>
            </a:r>
            <a:r>
              <a:rPr lang="es-ES" dirty="0" err="1"/>
              <a:t>facciamo</a:t>
            </a:r>
            <a:r>
              <a:rPr lang="es-ES" dirty="0"/>
              <a:t> </a:t>
            </a:r>
            <a:r>
              <a:rPr lang="es-ES" dirty="0" err="1"/>
              <a:t>ne</a:t>
            </a:r>
            <a:r>
              <a:rPr lang="es-ES" dirty="0"/>
              <a:t> BMS </a:t>
            </a:r>
            <a:r>
              <a:rPr lang="es-ES" dirty="0" err="1"/>
              <a:t>ne</a:t>
            </a:r>
            <a:r>
              <a:rPr lang="es-ES" dirty="0"/>
              <a:t> </a:t>
            </a:r>
            <a:r>
              <a:rPr lang="es-ES" dirty="0" err="1"/>
              <a:t>altre</a:t>
            </a:r>
            <a:r>
              <a:rPr lang="es-ES" dirty="0"/>
              <a:t> </a:t>
            </a:r>
            <a:r>
              <a:rPr lang="es-ES" dirty="0" err="1"/>
              <a:t>componenti</a:t>
            </a:r>
            <a:r>
              <a:rPr lang="es-ES" dirty="0"/>
              <a:t> SIAMO LA SOLUZIONE CHE SI INTEGRA!</a:t>
            </a:r>
          </a:p>
          <a:p>
            <a:r>
              <a:rPr lang="es-ES" dirty="0"/>
              <a:t>Nativamente</a:t>
            </a:r>
          </a:p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2E69B-B6FD-420D-9B13-71A0974A08F3}" type="slidenum">
              <a:rPr lang="es-ES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261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E8438-243F-4868-8FC2-3E97E855682B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712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F5876-6143-31E9-B569-E6A56CA61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E7ABBD1-9012-6451-289F-E80188E61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DDBB38-9EC0-5FEF-AD8C-9A51286D7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rgbClr val="3A4E5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  <a:p>
            <a:r>
              <a:rPr lang="es-ES" b="0" dirty="0"/>
              <a:t>CONCETTO ON DEMAND IAQ</a:t>
            </a:r>
          </a:p>
          <a:p>
            <a:endParaRPr lang="es-ES" b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E20E7E-F25F-464E-D8CF-9B50AB675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ADABD-E062-7F43-BA4C-0C6E0D7FEE2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311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2E22-44A9-EFED-9415-DA69B447A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CF71190-9786-DEDA-9467-4AEF7502F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5E4C76-3A9F-729C-AC69-3E2FB11B4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>
              <a:solidFill>
                <a:srgbClr val="3A4E5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  <a:p>
            <a:endParaRPr lang="es-ES" b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3F9316-30A4-2282-7A29-A1788C8E1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ADABD-E062-7F43-BA4C-0C6E0D7FEE2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525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Quali</a:t>
            </a:r>
            <a:r>
              <a:rPr lang="es-ES" dirty="0"/>
              <a:t> </a:t>
            </a:r>
            <a:r>
              <a:rPr lang="es-ES" dirty="0" err="1"/>
              <a:t>sono</a:t>
            </a:r>
            <a:r>
              <a:rPr lang="es-ES" dirty="0"/>
              <a:t> le </a:t>
            </a:r>
            <a:r>
              <a:rPr lang="es-ES" dirty="0" err="1"/>
              <a:t>soluzioni</a:t>
            </a:r>
            <a:r>
              <a:rPr lang="es-ES" dirty="0"/>
              <a:t> che </a:t>
            </a:r>
            <a:r>
              <a:rPr lang="es-ES" dirty="0" err="1"/>
              <a:t>proponiamo</a:t>
            </a:r>
            <a:r>
              <a:rPr lang="es-E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Abbiamo</a:t>
            </a:r>
            <a:r>
              <a:rPr lang="es-ES" dirty="0"/>
              <a:t> 2 </a:t>
            </a:r>
            <a:r>
              <a:rPr lang="es-ES" dirty="0" err="1"/>
              <a:t>linee</a:t>
            </a:r>
            <a:r>
              <a:rPr lang="es-ES" dirty="0"/>
              <a:t> di </a:t>
            </a:r>
            <a:r>
              <a:rPr lang="es-ES" dirty="0" err="1"/>
              <a:t>prodotti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Easyzone</a:t>
            </a:r>
            <a:r>
              <a:rPr lang="es-ES" dirty="0"/>
              <a:t> QAI </a:t>
            </a:r>
            <a:r>
              <a:rPr lang="es-ES" dirty="0" err="1"/>
              <a:t>lanciato</a:t>
            </a:r>
            <a:r>
              <a:rPr lang="es-ES" dirty="0"/>
              <a:t> circa 2 </a:t>
            </a:r>
            <a:r>
              <a:rPr lang="es-ES" dirty="0" err="1"/>
              <a:t>anni</a:t>
            </a:r>
            <a:r>
              <a:rPr lang="es-ES" dirty="0"/>
              <a:t> fa, per </a:t>
            </a:r>
            <a:r>
              <a:rPr lang="es-ES" dirty="0" err="1"/>
              <a:t>installazioni</a:t>
            </a:r>
            <a:r>
              <a:rPr lang="es-ES" dirty="0"/>
              <a:t> </a:t>
            </a:r>
            <a:r>
              <a:rPr lang="es-ES" dirty="0" err="1"/>
              <a:t>zonificate</a:t>
            </a:r>
            <a:r>
              <a:rPr lang="es-ES" dirty="0"/>
              <a:t> con </a:t>
            </a:r>
            <a:r>
              <a:rPr lang="es-ES" dirty="0" err="1"/>
              <a:t>condotti</a:t>
            </a:r>
            <a:r>
              <a:rPr lang="es-ES" dirty="0"/>
              <a:t> </a:t>
            </a:r>
            <a:r>
              <a:rPr lang="es-ES" dirty="0" err="1"/>
              <a:t>flessibili</a:t>
            </a:r>
            <a:r>
              <a:rPr lang="es-ES" dirty="0"/>
              <a:t>, che </a:t>
            </a:r>
            <a:r>
              <a:rPr lang="es-ES" dirty="0" err="1"/>
              <a:t>tutti</a:t>
            </a:r>
            <a:r>
              <a:rPr lang="es-ES" dirty="0"/>
              <a:t> </a:t>
            </a:r>
            <a:r>
              <a:rPr lang="es-ES" dirty="0" err="1"/>
              <a:t>oramai</a:t>
            </a:r>
            <a:r>
              <a:rPr lang="es-ES" dirty="0"/>
              <a:t> credo che </a:t>
            </a:r>
            <a:r>
              <a:rPr lang="es-ES" dirty="0" err="1"/>
              <a:t>conosciate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 </a:t>
            </a:r>
            <a:r>
              <a:rPr lang="es-ES" dirty="0" err="1"/>
              <a:t>il</a:t>
            </a:r>
            <a:r>
              <a:rPr lang="es-ES" dirty="0"/>
              <a:t> </a:t>
            </a:r>
            <a:r>
              <a:rPr lang="es-ES" dirty="0" err="1"/>
              <a:t>nostro</a:t>
            </a:r>
            <a:r>
              <a:rPr lang="es-ES" dirty="0"/>
              <a:t> </a:t>
            </a:r>
            <a:r>
              <a:rPr lang="es-ES" dirty="0" err="1"/>
              <a:t>nuovo</a:t>
            </a:r>
            <a:r>
              <a:rPr lang="es-ES" dirty="0"/>
              <a:t> </a:t>
            </a:r>
            <a:r>
              <a:rPr lang="es-ES" dirty="0" err="1"/>
              <a:t>prodotto</a:t>
            </a:r>
            <a:r>
              <a:rPr lang="es-ES" dirty="0"/>
              <a:t> </a:t>
            </a:r>
            <a:r>
              <a:rPr lang="es-ES" dirty="0" err="1"/>
              <a:t>AirQ</a:t>
            </a:r>
            <a:r>
              <a:rPr lang="es-ES" dirty="0"/>
              <a:t> Box con </a:t>
            </a:r>
            <a:r>
              <a:rPr lang="es-ES" dirty="0" err="1"/>
              <a:t>Aidoo</a:t>
            </a:r>
            <a:r>
              <a:rPr lang="es-ES" dirty="0"/>
              <a:t> Pro per </a:t>
            </a:r>
            <a:r>
              <a:rPr lang="es-ES" dirty="0" err="1"/>
              <a:t>unità</a:t>
            </a:r>
            <a:r>
              <a:rPr lang="es-ES" dirty="0"/>
              <a:t> </a:t>
            </a:r>
            <a:r>
              <a:rPr lang="es-ES" dirty="0" err="1"/>
              <a:t>individuali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2E69B-B6FD-420D-9B13-71A0974A08F3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70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E8438-243F-4868-8FC2-3E97E855682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897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3BF4E-EBA3-4042-B950-7CAE84E6F65A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984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909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>
          <a:extLst>
            <a:ext uri="{FF2B5EF4-FFF2-40B4-BE49-F238E27FC236}">
              <a16:creationId xmlns:a16="http://schemas.microsoft.com/office/drawing/2014/main" id="{A69F938F-AFCE-A783-3F5B-F214F6A98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1:notes">
            <a:extLst>
              <a:ext uri="{FF2B5EF4-FFF2-40B4-BE49-F238E27FC236}">
                <a16:creationId xmlns:a16="http://schemas.microsoft.com/office/drawing/2014/main" id="{FFFCB88E-DE43-2BFB-0F79-FA1C4DAE13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1:notes">
            <a:extLst>
              <a:ext uri="{FF2B5EF4-FFF2-40B4-BE49-F238E27FC236}">
                <a16:creationId xmlns:a16="http://schemas.microsoft.com/office/drawing/2014/main" id="{FB3E6F0E-F503-9A46-B74C-69EB437672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32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3BF4E-EBA3-4042-B950-7CAE84E6F65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88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Beneficio che </a:t>
            </a:r>
            <a:r>
              <a:rPr lang="es-ES" dirty="0" err="1"/>
              <a:t>possiamo</a:t>
            </a:r>
            <a:r>
              <a:rPr lang="es-ES" dirty="0"/>
              <a:t> </a:t>
            </a:r>
            <a:r>
              <a:rPr lang="es-ES" dirty="0" err="1"/>
              <a:t>aspetarci</a:t>
            </a:r>
            <a:r>
              <a:rPr lang="es-ES" dirty="0"/>
              <a:t> del sistema di </a:t>
            </a:r>
            <a:r>
              <a:rPr lang="es-ES" dirty="0" err="1"/>
              <a:t>regolazione</a:t>
            </a:r>
            <a:r>
              <a:rPr lang="es-ES" dirty="0"/>
              <a:t> e </a:t>
            </a:r>
            <a:r>
              <a:rPr lang="es-ES" dirty="0" err="1"/>
              <a:t>controllo</a:t>
            </a:r>
            <a:endParaRPr lang="es-ES" dirty="0"/>
          </a:p>
          <a:p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E8438-243F-4868-8FC2-3E97E855682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24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fronte </a:t>
            </a:r>
            <a:r>
              <a:rPr lang="es-ES" dirty="0" err="1"/>
              <a:t>dell’aumento</a:t>
            </a:r>
            <a:r>
              <a:rPr lang="es-ES" dirty="0"/>
              <a:t> </a:t>
            </a:r>
            <a:r>
              <a:rPr lang="es-ES" dirty="0" err="1"/>
              <a:t>della</a:t>
            </a:r>
            <a:r>
              <a:rPr lang="es-ES" dirty="0"/>
              <a:t> </a:t>
            </a:r>
            <a:r>
              <a:rPr lang="es-ES" dirty="0" err="1"/>
              <a:t>complessità</a:t>
            </a:r>
            <a:r>
              <a:rPr lang="es-ES" dirty="0"/>
              <a:t>:</a:t>
            </a:r>
          </a:p>
          <a:p>
            <a:r>
              <a:rPr lang="es-ES" dirty="0"/>
              <a:t>TV-&gt; </a:t>
            </a:r>
            <a:r>
              <a:rPr lang="es-ES" dirty="0" err="1"/>
              <a:t>sono</a:t>
            </a:r>
            <a:r>
              <a:rPr lang="es-ES" dirty="0"/>
              <a:t> </a:t>
            </a:r>
            <a:r>
              <a:rPr lang="es-ES" dirty="0" err="1"/>
              <a:t>aumentti</a:t>
            </a:r>
            <a:r>
              <a:rPr lang="es-ES" dirty="0"/>
              <a:t> i </a:t>
            </a:r>
            <a:r>
              <a:rPr lang="es-ES" dirty="0" err="1"/>
              <a:t>canali</a:t>
            </a:r>
            <a:r>
              <a:rPr lang="es-ES" dirty="0"/>
              <a:t> – </a:t>
            </a:r>
            <a:r>
              <a:rPr lang="es-ES" dirty="0" err="1"/>
              <a:t>l’oferta</a:t>
            </a:r>
            <a:endParaRPr lang="es-ES" dirty="0"/>
          </a:p>
          <a:p>
            <a:r>
              <a:rPr lang="es-ES" dirty="0"/>
              <a:t>Casa: </a:t>
            </a:r>
            <a:r>
              <a:rPr lang="es-ES" dirty="0" err="1"/>
              <a:t>oggi</a:t>
            </a:r>
            <a:r>
              <a:rPr lang="es-ES" dirty="0"/>
              <a:t> </a:t>
            </a:r>
            <a:r>
              <a:rPr lang="es-ES" dirty="0" err="1"/>
              <a:t>gli</a:t>
            </a:r>
            <a:r>
              <a:rPr lang="es-ES" dirty="0"/>
              <a:t> </a:t>
            </a:r>
            <a:r>
              <a:rPr lang="es-ES" dirty="0" err="1"/>
              <a:t>impianti</a:t>
            </a:r>
            <a:r>
              <a:rPr lang="es-ES" dirty="0"/>
              <a:t> </a:t>
            </a:r>
            <a:r>
              <a:rPr lang="es-ES" dirty="0" err="1"/>
              <a:t>sono</a:t>
            </a:r>
            <a:r>
              <a:rPr lang="es-ES" dirty="0"/>
              <a:t> </a:t>
            </a:r>
            <a:r>
              <a:rPr lang="es-ES" dirty="0" err="1"/>
              <a:t>più</a:t>
            </a:r>
            <a:r>
              <a:rPr lang="es-ES" dirty="0"/>
              <a:t> </a:t>
            </a:r>
            <a:r>
              <a:rPr lang="es-ES" dirty="0" err="1"/>
              <a:t>complessi</a:t>
            </a:r>
            <a:r>
              <a:rPr lang="es-ES" dirty="0"/>
              <a:t>: </a:t>
            </a:r>
            <a:r>
              <a:rPr lang="es-ES" dirty="0" err="1"/>
              <a:t>siamo</a:t>
            </a:r>
            <a:r>
              <a:rPr lang="es-ES" dirty="0"/>
              <a:t> </a:t>
            </a:r>
            <a:r>
              <a:rPr lang="es-ES" dirty="0" err="1"/>
              <a:t>passati</a:t>
            </a:r>
            <a:r>
              <a:rPr lang="es-ES" dirty="0"/>
              <a:t> </a:t>
            </a:r>
            <a:r>
              <a:rPr lang="es-ES" dirty="0" err="1"/>
              <a:t>dai</a:t>
            </a:r>
            <a:r>
              <a:rPr lang="es-ES" dirty="0"/>
              <a:t> </a:t>
            </a:r>
            <a:r>
              <a:rPr lang="es-ES" dirty="0" err="1"/>
              <a:t>soli</a:t>
            </a:r>
            <a:r>
              <a:rPr lang="es-ES" dirty="0"/>
              <a:t> </a:t>
            </a:r>
            <a:r>
              <a:rPr lang="es-ES" dirty="0" err="1"/>
              <a:t>radiatori</a:t>
            </a:r>
            <a:r>
              <a:rPr lang="es-ES" dirty="0"/>
              <a:t> a </a:t>
            </a:r>
            <a:r>
              <a:rPr lang="es-ES" dirty="0" err="1"/>
              <a:t>impianti</a:t>
            </a:r>
            <a:r>
              <a:rPr lang="es-ES" dirty="0"/>
              <a:t> che </a:t>
            </a:r>
            <a:r>
              <a:rPr lang="es-ES" dirty="0" err="1"/>
              <a:t>controllano</a:t>
            </a:r>
            <a:r>
              <a:rPr lang="es-ES" dirty="0"/>
              <a:t> veramente </a:t>
            </a:r>
            <a:r>
              <a:rPr lang="es-ES" dirty="0" err="1"/>
              <a:t>il</a:t>
            </a:r>
            <a:r>
              <a:rPr lang="es-ES" dirty="0"/>
              <a:t> </a:t>
            </a:r>
            <a:r>
              <a:rPr lang="es-ES" dirty="0" err="1"/>
              <a:t>comfort</a:t>
            </a:r>
            <a:r>
              <a:rPr lang="es-ES" dirty="0"/>
              <a:t>, la </a:t>
            </a:r>
            <a:r>
              <a:rPr lang="es-ES" dirty="0" err="1"/>
              <a:t>qualità</a:t>
            </a:r>
            <a:r>
              <a:rPr lang="es-ES" dirty="0"/>
              <a:t> </a:t>
            </a:r>
            <a:r>
              <a:rPr lang="es-ES" dirty="0" err="1"/>
              <a:t>dell’aria</a:t>
            </a:r>
            <a:r>
              <a:rPr lang="es-ES" dirty="0"/>
              <a:t> e si </a:t>
            </a:r>
            <a:r>
              <a:rPr lang="es-ES" dirty="0" err="1"/>
              <a:t>integrano</a:t>
            </a:r>
            <a:r>
              <a:rPr lang="es-ES" dirty="0"/>
              <a:t> la </a:t>
            </a:r>
            <a:r>
              <a:rPr lang="es-ES" dirty="0" err="1"/>
              <a:t>domotica</a:t>
            </a:r>
            <a:r>
              <a:rPr lang="es-ES" dirty="0"/>
              <a:t> di casa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E8438-243F-4868-8FC2-3E97E855682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331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AC171-9700-C8A0-CBE2-960BB4ADB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4E9333B-0AF6-6FDD-70F0-7E83465E6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3D9698F-8922-640D-F506-71C2A7FBB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E50A89-793D-5593-FB02-C0661819A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9412B-8ADB-4C6C-A6C4-48FCE806B5D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733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E8438-243F-4868-8FC2-3E97E855682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828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Regolare</a:t>
            </a:r>
            <a:r>
              <a:rPr lang="es-ES" dirty="0"/>
              <a:t> è </a:t>
            </a:r>
            <a:r>
              <a:rPr lang="es-ES" dirty="0" err="1"/>
              <a:t>mantenere</a:t>
            </a:r>
            <a:r>
              <a:rPr lang="es-ES" dirty="0"/>
              <a:t> un </a:t>
            </a:r>
            <a:r>
              <a:rPr lang="es-ES" dirty="0" err="1"/>
              <a:t>setpoint</a:t>
            </a:r>
            <a:r>
              <a:rPr lang="es-ES" dirty="0"/>
              <a:t>, non </a:t>
            </a:r>
            <a:r>
              <a:rPr lang="es-ES" dirty="0" err="1"/>
              <a:t>adeguarsi</a:t>
            </a:r>
            <a:r>
              <a:rPr lang="es-ES" dirty="0"/>
              <a:t> </a:t>
            </a:r>
            <a:r>
              <a:rPr lang="es-ES" dirty="0" err="1"/>
              <a:t>alle</a:t>
            </a:r>
            <a:r>
              <a:rPr lang="es-ES" dirty="0"/>
              <a:t> </a:t>
            </a:r>
            <a:r>
              <a:rPr lang="es-ES" dirty="0" err="1"/>
              <a:t>esigenze</a:t>
            </a:r>
            <a:r>
              <a:rPr lang="es-ES" dirty="0"/>
              <a:t> di chi lo usa</a:t>
            </a:r>
          </a:p>
          <a:p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E8438-243F-4868-8FC2-3E97E855682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68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9412B-8ADB-4C6C-A6C4-48FCE806B5D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1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A125E6BC-719E-80F8-83DC-110474D4635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E1A1FA9-4F7E-18A2-20B8-2AE985FFB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400" y="6112050"/>
            <a:ext cx="7061200" cy="745951"/>
          </a:xfrm>
          <a:prstGeom prst="round2SameRect">
            <a:avLst>
              <a:gd name="adj1" fmla="val 34208"/>
              <a:gd name="adj2" fmla="val 0"/>
            </a:avLst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13550"/>
              </a:prstClr>
            </a:outerShdw>
          </a:effectLst>
        </p:spPr>
        <p:txBody>
          <a:bodyPr anchor="t">
            <a:noAutofit/>
          </a:bodyPr>
          <a:lstStyle>
            <a:lvl1pPr algn="ctr">
              <a:defRPr sz="3733" b="1" i="0">
                <a:solidFill>
                  <a:srgbClr val="06412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25947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oto -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1">
            <a:extLst>
              <a:ext uri="{FF2B5EF4-FFF2-40B4-BE49-F238E27FC236}">
                <a16:creationId xmlns:a16="http://schemas.microsoft.com/office/drawing/2014/main" id="{D162F408-C6EB-0646-9E24-BD56F87565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4054" y="2280101"/>
            <a:ext cx="3222172" cy="2910752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3" y="5326925"/>
            <a:ext cx="3222172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A5C51EB0-7D06-7B42-9CEF-2A40560AFF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4601" y="5326925"/>
            <a:ext cx="3251625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C391532-8890-5748-9A11-F21A746695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7557" y="5326925"/>
            <a:ext cx="3215604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97F90A39-37FE-DB40-4623-C5975FDA80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3005" y="2280101"/>
            <a:ext cx="3222172" cy="2910752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" name="Marcador de posición de imagen 11">
            <a:extLst>
              <a:ext uri="{FF2B5EF4-FFF2-40B4-BE49-F238E27FC236}">
                <a16:creationId xmlns:a16="http://schemas.microsoft.com/office/drawing/2014/main" id="{A0953690-8873-23C3-9CE6-6CE45D1F9C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70989" y="2280101"/>
            <a:ext cx="3222172" cy="2910752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68B394B7-F3DC-1911-19AC-EE50A87C77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7E582188-1796-C84F-EF13-24E40A23191B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7" name="object 32">
              <a:extLst>
                <a:ext uri="{FF2B5EF4-FFF2-40B4-BE49-F238E27FC236}">
                  <a16:creationId xmlns:a16="http://schemas.microsoft.com/office/drawing/2014/main" id="{09932FB4-5A84-4BE2-13C1-3D8C737F3FA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8" name="object 33">
              <a:extLst>
                <a:ext uri="{FF2B5EF4-FFF2-40B4-BE49-F238E27FC236}">
                  <a16:creationId xmlns:a16="http://schemas.microsoft.com/office/drawing/2014/main" id="{6DDC744F-197A-59A1-D189-B8B2DCA8D2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9" name="object 34">
              <a:extLst>
                <a:ext uri="{FF2B5EF4-FFF2-40B4-BE49-F238E27FC236}">
                  <a16:creationId xmlns:a16="http://schemas.microsoft.com/office/drawing/2014/main" id="{79D3F66E-3552-BF59-AEA5-87315B17EA1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0E91ECFA-8140-68E3-9F27-640F7E687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C68ECC2D-6D21-8AD3-8636-1995411C1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86694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Fotos -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3" y="5326925"/>
            <a:ext cx="5242217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C391532-8890-5748-9A11-F21A746695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213" y="5326925"/>
            <a:ext cx="5242216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3" name="Marcador de posición de imagen 11">
            <a:extLst>
              <a:ext uri="{FF2B5EF4-FFF2-40B4-BE49-F238E27FC236}">
                <a16:creationId xmlns:a16="http://schemas.microsoft.com/office/drawing/2014/main" id="{A0F1230B-7426-7E7B-F1B3-0EE3E6CFAC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574" y="2280101"/>
            <a:ext cx="5242217" cy="2910752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6" name="Marcador de posición de imagen 11">
            <a:extLst>
              <a:ext uri="{FF2B5EF4-FFF2-40B4-BE49-F238E27FC236}">
                <a16:creationId xmlns:a16="http://schemas.microsoft.com/office/drawing/2014/main" id="{76906327-1905-95C1-94AE-F4070C8EE8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90213" y="2280101"/>
            <a:ext cx="5242217" cy="2910752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CF41E8D8-C8BD-00FB-B8EF-2A96ABC4D7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D606537-8001-E0BD-E909-1835AAB38C46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7" name="object 32">
              <a:extLst>
                <a:ext uri="{FF2B5EF4-FFF2-40B4-BE49-F238E27FC236}">
                  <a16:creationId xmlns:a16="http://schemas.microsoft.com/office/drawing/2014/main" id="{164DD6C1-35A9-EAC0-9EC4-ECCDE630453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8" name="object 33">
              <a:extLst>
                <a:ext uri="{FF2B5EF4-FFF2-40B4-BE49-F238E27FC236}">
                  <a16:creationId xmlns:a16="http://schemas.microsoft.com/office/drawing/2014/main" id="{30B9DE6C-299F-5D0A-EECC-1BBE75B719D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9" name="object 34">
              <a:extLst>
                <a:ext uri="{FF2B5EF4-FFF2-40B4-BE49-F238E27FC236}">
                  <a16:creationId xmlns:a16="http://schemas.microsoft.com/office/drawing/2014/main" id="{FA365165-B7D1-65BE-2741-3A7288049F8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ACAA6F00-7A81-EAA9-5C31-7571F16D86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E95A69F1-9041-BD4E-5177-AF1E37F26B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55242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Fotos - Título -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3" y="4795432"/>
            <a:ext cx="5242217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C391532-8890-5748-9A11-F21A746695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213" y="4795432"/>
            <a:ext cx="5242216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3" name="Marcador de posición de imagen 11">
            <a:extLst>
              <a:ext uri="{FF2B5EF4-FFF2-40B4-BE49-F238E27FC236}">
                <a16:creationId xmlns:a16="http://schemas.microsoft.com/office/drawing/2014/main" id="{A0F1230B-7426-7E7B-F1B3-0EE3E6CFAC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574" y="1834195"/>
            <a:ext cx="5242217" cy="2816028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6" name="Marcador de posición de imagen 11">
            <a:extLst>
              <a:ext uri="{FF2B5EF4-FFF2-40B4-BE49-F238E27FC236}">
                <a16:creationId xmlns:a16="http://schemas.microsoft.com/office/drawing/2014/main" id="{76906327-1905-95C1-94AE-F4070C8EE8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90213" y="1834195"/>
            <a:ext cx="5242217" cy="2816028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C0233D33-A92C-6E6D-C0C6-7DB2F3D9A5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0212" y="5463410"/>
            <a:ext cx="5242216" cy="784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8D96BC1F-7AD3-6AF0-3820-6D21A71A4E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156" y="5463410"/>
            <a:ext cx="5242216" cy="7846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CC40A58-D8FD-DBFD-384B-F90701CFE91A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12" name="object 32">
              <a:extLst>
                <a:ext uri="{FF2B5EF4-FFF2-40B4-BE49-F238E27FC236}">
                  <a16:creationId xmlns:a16="http://schemas.microsoft.com/office/drawing/2014/main" id="{F74B66D6-3BB9-D2B8-F7F6-66C7C761932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14" name="object 33">
              <a:extLst>
                <a:ext uri="{FF2B5EF4-FFF2-40B4-BE49-F238E27FC236}">
                  <a16:creationId xmlns:a16="http://schemas.microsoft.com/office/drawing/2014/main" id="{94870E03-BA95-3DAE-B079-FC34E79F32B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15" name="object 34">
              <a:extLst>
                <a:ext uri="{FF2B5EF4-FFF2-40B4-BE49-F238E27FC236}">
                  <a16:creationId xmlns:a16="http://schemas.microsoft.com/office/drawing/2014/main" id="{DA9D8BC9-1AC7-F560-1592-454DAB61323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37854CA6-5B0C-B9A0-2323-08C1E6C451B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09A837DF-1AA0-1B56-C6C2-92D444414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603318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otos - Título -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2" y="4576736"/>
            <a:ext cx="3408024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97F90A39-37FE-DB40-4623-C5975FDA80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572" y="2010327"/>
            <a:ext cx="3408024" cy="2421200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3" name="object 30">
            <a:extLst>
              <a:ext uri="{FF2B5EF4-FFF2-40B4-BE49-F238E27FC236}">
                <a16:creationId xmlns:a16="http://schemas.microsoft.com/office/drawing/2014/main" id="{41E473FD-472B-4804-D685-63242EED647D}"/>
              </a:ext>
            </a:extLst>
          </p:cNvPr>
          <p:cNvSpPr/>
          <p:nvPr/>
        </p:nvSpPr>
        <p:spPr>
          <a:xfrm>
            <a:off x="11492626" y="291801"/>
            <a:ext cx="401068" cy="400621"/>
          </a:xfrm>
          <a:custGeom>
            <a:avLst/>
            <a:gdLst/>
            <a:ahLst/>
            <a:cxnLst/>
            <a:rect l="l" t="t" r="r" b="b"/>
            <a:pathLst>
              <a:path w="570865" h="570230">
                <a:moveTo>
                  <a:pt x="346494" y="310921"/>
                </a:moveTo>
                <a:lnTo>
                  <a:pt x="281609" y="144741"/>
                </a:lnTo>
                <a:lnTo>
                  <a:pt x="220700" y="310921"/>
                </a:lnTo>
                <a:lnTo>
                  <a:pt x="346494" y="310921"/>
                </a:lnTo>
                <a:close/>
              </a:path>
              <a:path w="570865" h="570230">
                <a:moveTo>
                  <a:pt x="570522" y="284962"/>
                </a:moveTo>
                <a:lnTo>
                  <a:pt x="566788" y="238848"/>
                </a:lnTo>
                <a:lnTo>
                  <a:pt x="555955" y="195059"/>
                </a:lnTo>
                <a:lnTo>
                  <a:pt x="538632" y="154190"/>
                </a:lnTo>
                <a:lnTo>
                  <a:pt x="515416" y="116852"/>
                </a:lnTo>
                <a:lnTo>
                  <a:pt x="486879" y="83616"/>
                </a:lnTo>
                <a:lnTo>
                  <a:pt x="458076" y="58928"/>
                </a:lnTo>
                <a:lnTo>
                  <a:pt x="458076" y="456095"/>
                </a:lnTo>
                <a:lnTo>
                  <a:pt x="398894" y="456095"/>
                </a:lnTo>
                <a:lnTo>
                  <a:pt x="356184" y="337680"/>
                </a:lnTo>
                <a:lnTo>
                  <a:pt x="211035" y="337680"/>
                </a:lnTo>
                <a:lnTo>
                  <a:pt x="168351" y="456095"/>
                </a:lnTo>
                <a:lnTo>
                  <a:pt x="133070" y="456095"/>
                </a:lnTo>
                <a:lnTo>
                  <a:pt x="246329" y="145834"/>
                </a:lnTo>
                <a:lnTo>
                  <a:pt x="256032" y="112268"/>
                </a:lnTo>
                <a:lnTo>
                  <a:pt x="252387" y="98971"/>
                </a:lnTo>
                <a:lnTo>
                  <a:pt x="242646" y="91643"/>
                </a:lnTo>
                <a:lnTo>
                  <a:pt x="228638" y="87947"/>
                </a:lnTo>
                <a:lnTo>
                  <a:pt x="212178" y="85521"/>
                </a:lnTo>
                <a:lnTo>
                  <a:pt x="212178" y="72986"/>
                </a:lnTo>
                <a:lnTo>
                  <a:pt x="319189" y="72986"/>
                </a:lnTo>
                <a:lnTo>
                  <a:pt x="458076" y="456095"/>
                </a:lnTo>
                <a:lnTo>
                  <a:pt x="458076" y="58928"/>
                </a:lnTo>
                <a:lnTo>
                  <a:pt x="416242" y="31889"/>
                </a:lnTo>
                <a:lnTo>
                  <a:pt x="375323" y="14566"/>
                </a:lnTo>
                <a:lnTo>
                  <a:pt x="331470" y="3746"/>
                </a:lnTo>
                <a:lnTo>
                  <a:pt x="285267" y="0"/>
                </a:lnTo>
                <a:lnTo>
                  <a:pt x="239141" y="3746"/>
                </a:lnTo>
                <a:lnTo>
                  <a:pt x="195338" y="14566"/>
                </a:lnTo>
                <a:lnTo>
                  <a:pt x="154432" y="31889"/>
                </a:lnTo>
                <a:lnTo>
                  <a:pt x="117055" y="55105"/>
                </a:lnTo>
                <a:lnTo>
                  <a:pt x="83781" y="83616"/>
                </a:lnTo>
                <a:lnTo>
                  <a:pt x="55219" y="116852"/>
                </a:lnTo>
                <a:lnTo>
                  <a:pt x="31953" y="154190"/>
                </a:lnTo>
                <a:lnTo>
                  <a:pt x="14605" y="195059"/>
                </a:lnTo>
                <a:lnTo>
                  <a:pt x="3746" y="238848"/>
                </a:lnTo>
                <a:lnTo>
                  <a:pt x="0" y="284962"/>
                </a:lnTo>
                <a:lnTo>
                  <a:pt x="3746" y="331165"/>
                </a:lnTo>
                <a:lnTo>
                  <a:pt x="14605" y="375031"/>
                </a:lnTo>
                <a:lnTo>
                  <a:pt x="31953" y="415937"/>
                </a:lnTo>
                <a:lnTo>
                  <a:pt x="55219" y="453326"/>
                </a:lnTo>
                <a:lnTo>
                  <a:pt x="83781" y="486575"/>
                </a:lnTo>
                <a:lnTo>
                  <a:pt x="117055" y="515112"/>
                </a:lnTo>
                <a:lnTo>
                  <a:pt x="154432" y="538340"/>
                </a:lnTo>
                <a:lnTo>
                  <a:pt x="195338" y="555663"/>
                </a:lnTo>
                <a:lnTo>
                  <a:pt x="239141" y="566496"/>
                </a:lnTo>
                <a:lnTo>
                  <a:pt x="285267" y="570230"/>
                </a:lnTo>
                <a:lnTo>
                  <a:pt x="331470" y="566496"/>
                </a:lnTo>
                <a:lnTo>
                  <a:pt x="375323" y="555663"/>
                </a:lnTo>
                <a:lnTo>
                  <a:pt x="416242" y="538340"/>
                </a:lnTo>
                <a:lnTo>
                  <a:pt x="453618" y="515112"/>
                </a:lnTo>
                <a:lnTo>
                  <a:pt x="486879" y="486575"/>
                </a:lnTo>
                <a:lnTo>
                  <a:pt x="513029" y="456095"/>
                </a:lnTo>
                <a:lnTo>
                  <a:pt x="515416" y="453326"/>
                </a:lnTo>
                <a:lnTo>
                  <a:pt x="538632" y="415937"/>
                </a:lnTo>
                <a:lnTo>
                  <a:pt x="555955" y="375031"/>
                </a:lnTo>
                <a:lnTo>
                  <a:pt x="566788" y="331165"/>
                </a:lnTo>
                <a:lnTo>
                  <a:pt x="570522" y="284962"/>
                </a:lnTo>
                <a:close/>
              </a:path>
            </a:pathLst>
          </a:custGeom>
          <a:solidFill>
            <a:srgbClr val="002A3A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5AB8640B-AEDF-56EF-43B6-E0072C071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2" y="5265242"/>
            <a:ext cx="3401077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210F5865-6419-DC7F-21D1-898414DAF0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6645" y="4576736"/>
            <a:ext cx="3408024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1" name="Marcador de posición de imagen 11">
            <a:extLst>
              <a:ext uri="{FF2B5EF4-FFF2-40B4-BE49-F238E27FC236}">
                <a16:creationId xmlns:a16="http://schemas.microsoft.com/office/drawing/2014/main" id="{BB3FB4B1-E0B7-D9D5-8E65-70A1AA1CCBF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46645" y="2010327"/>
            <a:ext cx="3408024" cy="2421200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7BCBCE76-2FDF-4BE6-B76E-98272767A4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46646" y="5265242"/>
            <a:ext cx="3401077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A7243E2-18DF-4303-644D-744D22E156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3717" y="4576736"/>
            <a:ext cx="3408024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5" name="Marcador de posición de imagen 11">
            <a:extLst>
              <a:ext uri="{FF2B5EF4-FFF2-40B4-BE49-F238E27FC236}">
                <a16:creationId xmlns:a16="http://schemas.microsoft.com/office/drawing/2014/main" id="{F9C7C10C-E6CA-6CBE-ADFD-7A9939DD7F4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233717" y="2010327"/>
            <a:ext cx="3408024" cy="2421200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06E19742-A94A-9469-E0B2-BFF72250CD4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33718" y="5265242"/>
            <a:ext cx="3401077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26CD23DF-5BEE-48B6-92BA-22093754CA81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7" name="object 32">
              <a:extLst>
                <a:ext uri="{FF2B5EF4-FFF2-40B4-BE49-F238E27FC236}">
                  <a16:creationId xmlns:a16="http://schemas.microsoft.com/office/drawing/2014/main" id="{3194F81C-6A9D-4A57-A48E-DB91272DC01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8" name="object 33">
              <a:extLst>
                <a:ext uri="{FF2B5EF4-FFF2-40B4-BE49-F238E27FC236}">
                  <a16:creationId xmlns:a16="http://schemas.microsoft.com/office/drawing/2014/main" id="{4BBE7DD4-9F1B-F0E1-9DAE-4EACCCCF3F8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9" name="object 34">
              <a:extLst>
                <a:ext uri="{FF2B5EF4-FFF2-40B4-BE49-F238E27FC236}">
                  <a16:creationId xmlns:a16="http://schemas.microsoft.com/office/drawing/2014/main" id="{8DDDEDF8-4F51-75C4-F2E6-4855FE1E7E5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C9FB6ECA-D5FB-1C0F-80AC-B1C3C71859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AB42B84F-8CB9-8B7D-CCEE-B8E78BE08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000033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Fotos -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1" y="5103378"/>
            <a:ext cx="2537867" cy="8948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97F90A39-37FE-DB40-4623-C5975FDA80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571" y="2010325"/>
            <a:ext cx="2537867" cy="2931211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6672F70C-B6B9-8E15-D1E2-D3664B870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5600" y="5103378"/>
            <a:ext cx="2537867" cy="8948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7" name="Marcador de posición de imagen 11">
            <a:extLst>
              <a:ext uri="{FF2B5EF4-FFF2-40B4-BE49-F238E27FC236}">
                <a16:creationId xmlns:a16="http://schemas.microsoft.com/office/drawing/2014/main" id="{FA48EACD-0B0D-47E4-4B86-A810F7A23A0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75600" y="2010325"/>
            <a:ext cx="2537867" cy="2931211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9" name="Marcador de texto 17">
            <a:extLst>
              <a:ext uri="{FF2B5EF4-FFF2-40B4-BE49-F238E27FC236}">
                <a16:creationId xmlns:a16="http://schemas.microsoft.com/office/drawing/2014/main" id="{B404B03C-7691-5FD3-2016-FB80CD51B7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1628" y="5103378"/>
            <a:ext cx="2537867" cy="8948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40" name="Marcador de posición de imagen 11">
            <a:extLst>
              <a:ext uri="{FF2B5EF4-FFF2-40B4-BE49-F238E27FC236}">
                <a16:creationId xmlns:a16="http://schemas.microsoft.com/office/drawing/2014/main" id="{B0EF6A76-1991-E963-F35A-E8F4F5D4DA1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91628" y="2010325"/>
            <a:ext cx="2537867" cy="2931211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42" name="Marcador de texto 17">
            <a:extLst>
              <a:ext uri="{FF2B5EF4-FFF2-40B4-BE49-F238E27FC236}">
                <a16:creationId xmlns:a16="http://schemas.microsoft.com/office/drawing/2014/main" id="{4AC78544-ED03-898F-329C-7424997923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7656" y="5103378"/>
            <a:ext cx="2537867" cy="8948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43" name="Marcador de posición de imagen 11">
            <a:extLst>
              <a:ext uri="{FF2B5EF4-FFF2-40B4-BE49-F238E27FC236}">
                <a16:creationId xmlns:a16="http://schemas.microsoft.com/office/drawing/2014/main" id="{572D1004-5B01-ADEC-5A77-2EB9748129F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107656" y="2010325"/>
            <a:ext cx="2537867" cy="2931211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CB0159E-480C-AC5B-876D-D63AA5815ECC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10" name="object 32">
              <a:extLst>
                <a:ext uri="{FF2B5EF4-FFF2-40B4-BE49-F238E27FC236}">
                  <a16:creationId xmlns:a16="http://schemas.microsoft.com/office/drawing/2014/main" id="{3597B777-0966-57C7-6F6B-73C29C94942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11" name="object 33">
              <a:extLst>
                <a:ext uri="{FF2B5EF4-FFF2-40B4-BE49-F238E27FC236}">
                  <a16:creationId xmlns:a16="http://schemas.microsoft.com/office/drawing/2014/main" id="{AA6FB1D9-B4F1-5201-732D-8A983E5338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12" name="object 34">
              <a:extLst>
                <a:ext uri="{FF2B5EF4-FFF2-40B4-BE49-F238E27FC236}">
                  <a16:creationId xmlns:a16="http://schemas.microsoft.com/office/drawing/2014/main" id="{97F4DE68-E174-E30C-46CC-662720B3E85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437AA512-ED55-DC63-3403-2E94F0F448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1B4FC0A-41C1-125C-9180-98EA75C07B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799837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Fotos - Título -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1" y="4576736"/>
            <a:ext cx="2537867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97F90A39-37FE-DB40-4623-C5975FDA80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571" y="2010327"/>
            <a:ext cx="2537867" cy="2421200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5AB8640B-AEDF-56EF-43B6-E0072C071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1" y="5265242"/>
            <a:ext cx="2537867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6672F70C-B6B9-8E15-D1E2-D3664B870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5600" y="4576736"/>
            <a:ext cx="2537867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7" name="Marcador de posición de imagen 11">
            <a:extLst>
              <a:ext uri="{FF2B5EF4-FFF2-40B4-BE49-F238E27FC236}">
                <a16:creationId xmlns:a16="http://schemas.microsoft.com/office/drawing/2014/main" id="{FA48EACD-0B0D-47E4-4B86-A810F7A23A0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75600" y="2010327"/>
            <a:ext cx="2537867" cy="2421200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7FA572D9-D76E-50C5-BA02-75464275E0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75600" y="5265242"/>
            <a:ext cx="2537867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39" name="Marcador de texto 17">
            <a:extLst>
              <a:ext uri="{FF2B5EF4-FFF2-40B4-BE49-F238E27FC236}">
                <a16:creationId xmlns:a16="http://schemas.microsoft.com/office/drawing/2014/main" id="{B404B03C-7691-5FD3-2016-FB80CD51B7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1628" y="4576736"/>
            <a:ext cx="2537867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40" name="Marcador de posición de imagen 11">
            <a:extLst>
              <a:ext uri="{FF2B5EF4-FFF2-40B4-BE49-F238E27FC236}">
                <a16:creationId xmlns:a16="http://schemas.microsoft.com/office/drawing/2014/main" id="{B0EF6A76-1991-E963-F35A-E8F4F5D4DA1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91628" y="2010327"/>
            <a:ext cx="2537867" cy="2421200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41" name="Marcador de texto 17">
            <a:extLst>
              <a:ext uri="{FF2B5EF4-FFF2-40B4-BE49-F238E27FC236}">
                <a16:creationId xmlns:a16="http://schemas.microsoft.com/office/drawing/2014/main" id="{FB41C8FB-0ECA-6934-2EE9-0F50F5F4F9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1628" y="5265242"/>
            <a:ext cx="2537867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42" name="Marcador de texto 17">
            <a:extLst>
              <a:ext uri="{FF2B5EF4-FFF2-40B4-BE49-F238E27FC236}">
                <a16:creationId xmlns:a16="http://schemas.microsoft.com/office/drawing/2014/main" id="{4AC78544-ED03-898F-329C-7424997923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7656" y="4576736"/>
            <a:ext cx="2537867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43" name="Marcador de posición de imagen 11">
            <a:extLst>
              <a:ext uri="{FF2B5EF4-FFF2-40B4-BE49-F238E27FC236}">
                <a16:creationId xmlns:a16="http://schemas.microsoft.com/office/drawing/2014/main" id="{572D1004-5B01-ADEC-5A77-2EB9748129F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107656" y="2010327"/>
            <a:ext cx="2537867" cy="2421200"/>
          </a:xfrm>
          <a:prstGeom prst="round2SameRect">
            <a:avLst>
              <a:gd name="adj1" fmla="val 6105"/>
              <a:gd name="adj2" fmla="val 0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44" name="Marcador de texto 17">
            <a:extLst>
              <a:ext uri="{FF2B5EF4-FFF2-40B4-BE49-F238E27FC236}">
                <a16:creationId xmlns:a16="http://schemas.microsoft.com/office/drawing/2014/main" id="{FCEDF7CD-F486-0535-882B-CC19215AE6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07656" y="5265242"/>
            <a:ext cx="2537867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05EAA2D5-E84C-68FF-90FA-61CDEF146F00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47" name="object 32">
              <a:extLst>
                <a:ext uri="{FF2B5EF4-FFF2-40B4-BE49-F238E27FC236}">
                  <a16:creationId xmlns:a16="http://schemas.microsoft.com/office/drawing/2014/main" id="{A55FCDDE-8763-1A46-E652-027BCD28858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48" name="object 33">
              <a:extLst>
                <a:ext uri="{FF2B5EF4-FFF2-40B4-BE49-F238E27FC236}">
                  <a16:creationId xmlns:a16="http://schemas.microsoft.com/office/drawing/2014/main" id="{B9DF2B70-B291-BB3F-0E53-BF3CEA35251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49" name="object 34">
              <a:extLst>
                <a:ext uri="{FF2B5EF4-FFF2-40B4-BE49-F238E27FC236}">
                  <a16:creationId xmlns:a16="http://schemas.microsoft.com/office/drawing/2014/main" id="{171726A9-552B-06D7-21C3-2700A80A057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50" name="Marcador de texto 17">
            <a:extLst>
              <a:ext uri="{FF2B5EF4-FFF2-40B4-BE49-F238E27FC236}">
                <a16:creationId xmlns:a16="http://schemas.microsoft.com/office/drawing/2014/main" id="{A80C1707-6DCE-2C88-5FD8-0CBFA640ED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CA1134D4-1310-AAA6-5F2D-BB2AFC7C4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44372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Fotos Círculos - Título -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5285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5AB8640B-AEDF-56EF-43B6-E0072C071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5285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D3B58A-5A06-638C-1B6A-9634EB29B83D}"/>
              </a:ext>
            </a:extLst>
          </p:cNvPr>
          <p:cNvGrpSpPr/>
          <p:nvPr/>
        </p:nvGrpSpPr>
        <p:grpSpPr>
          <a:xfrm>
            <a:off x="3245286" y="1806040"/>
            <a:ext cx="2415949" cy="2700128"/>
            <a:chOff x="540397" y="1305978"/>
            <a:chExt cx="1811962" cy="2025096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3BEF737A-4A63-3EF5-A6C4-BED864A1B334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03D3E45D-D564-2A3F-589D-494D7536AE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97F90A39-37FE-DB40-4623-C5975FDA80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46610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1245CBDB-553C-1702-E74F-21F2CAC078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6046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5191A24-D868-9A55-F081-45D00F73F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6046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67648D2-AC83-9860-C616-E354466C07E0}"/>
              </a:ext>
            </a:extLst>
          </p:cNvPr>
          <p:cNvGrpSpPr/>
          <p:nvPr/>
        </p:nvGrpSpPr>
        <p:grpSpPr>
          <a:xfrm>
            <a:off x="6536047" y="1806040"/>
            <a:ext cx="2415949" cy="2700128"/>
            <a:chOff x="540397" y="1305978"/>
            <a:chExt cx="1811962" cy="2025096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8A111BC-ADA9-53DA-EBB4-40AE2232FA86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2FA7B842-50C2-CC7C-5E0E-9804771635DF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Marcador de posición de imagen 11">
            <a:extLst>
              <a:ext uri="{FF2B5EF4-FFF2-40B4-BE49-F238E27FC236}">
                <a16:creationId xmlns:a16="http://schemas.microsoft.com/office/drawing/2014/main" id="{98FC2DD5-25A0-F9C4-DA38-A903144A14A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37371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3E717CC-FCFB-C73E-38AC-4C0BA08C4581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46" name="object 32">
              <a:extLst>
                <a:ext uri="{FF2B5EF4-FFF2-40B4-BE49-F238E27FC236}">
                  <a16:creationId xmlns:a16="http://schemas.microsoft.com/office/drawing/2014/main" id="{108DC095-38D8-91EC-0C36-23AA5EEE96E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47" name="object 33">
              <a:extLst>
                <a:ext uri="{FF2B5EF4-FFF2-40B4-BE49-F238E27FC236}">
                  <a16:creationId xmlns:a16="http://schemas.microsoft.com/office/drawing/2014/main" id="{AC12F3CD-8E3C-2DA9-8DC8-14C0281F15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48" name="object 34">
              <a:extLst>
                <a:ext uri="{FF2B5EF4-FFF2-40B4-BE49-F238E27FC236}">
                  <a16:creationId xmlns:a16="http://schemas.microsoft.com/office/drawing/2014/main" id="{C126967D-5244-EF9E-63D2-824A28B2F1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49" name="Marcador de texto 17">
            <a:extLst>
              <a:ext uri="{FF2B5EF4-FFF2-40B4-BE49-F238E27FC236}">
                <a16:creationId xmlns:a16="http://schemas.microsoft.com/office/drawing/2014/main" id="{3F06B40A-D7C7-5B24-DAC9-2082CAAAFB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C27C646C-EE40-205B-E9C6-09C490FC1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065772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otos Círculos - Título -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7263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5AB8640B-AEDF-56EF-43B6-E0072C071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7263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D3B58A-5A06-638C-1B6A-9634EB29B83D}"/>
              </a:ext>
            </a:extLst>
          </p:cNvPr>
          <p:cNvGrpSpPr/>
          <p:nvPr/>
        </p:nvGrpSpPr>
        <p:grpSpPr>
          <a:xfrm>
            <a:off x="1597264" y="1806040"/>
            <a:ext cx="2415949" cy="2700128"/>
            <a:chOff x="540397" y="1305978"/>
            <a:chExt cx="1811962" cy="2025096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3BEF737A-4A63-3EF5-A6C4-BED864A1B334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03D3E45D-D564-2A3F-589D-494D7536AE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97F90A39-37FE-DB40-4623-C5975FDA80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98588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1245CBDB-553C-1702-E74F-21F2CAC078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88025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5191A24-D868-9A55-F081-45D00F73F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88025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67648D2-AC83-9860-C616-E354466C07E0}"/>
              </a:ext>
            </a:extLst>
          </p:cNvPr>
          <p:cNvGrpSpPr/>
          <p:nvPr/>
        </p:nvGrpSpPr>
        <p:grpSpPr>
          <a:xfrm>
            <a:off x="4888026" y="1806040"/>
            <a:ext cx="2415949" cy="2700128"/>
            <a:chOff x="540397" y="1305978"/>
            <a:chExt cx="1811962" cy="2025096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8A111BC-ADA9-53DA-EBB4-40AE2232FA86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2FA7B842-50C2-CC7C-5E0E-9804771635DF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Marcador de posición de imagen 11">
            <a:extLst>
              <a:ext uri="{FF2B5EF4-FFF2-40B4-BE49-F238E27FC236}">
                <a16:creationId xmlns:a16="http://schemas.microsoft.com/office/drawing/2014/main" id="{98FC2DD5-25A0-F9C4-DA38-A903144A14A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989350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5ADB0769-C8DA-E30E-3ACD-5176955543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70893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5986DB54-E9B9-DCB5-76D9-16CD91B7B7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70893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F36376F2-3EB3-5417-8E45-4C3F19569B3F}"/>
              </a:ext>
            </a:extLst>
          </p:cNvPr>
          <p:cNvGrpSpPr/>
          <p:nvPr/>
        </p:nvGrpSpPr>
        <p:grpSpPr>
          <a:xfrm>
            <a:off x="8070894" y="1806040"/>
            <a:ext cx="2415949" cy="2700128"/>
            <a:chOff x="540397" y="1305978"/>
            <a:chExt cx="1811962" cy="2025096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91D04067-D712-0481-1A58-FC408DB3E6CE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3EFFEEB0-7FF9-6F68-1B76-CB16F037D7B3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Marcador de posición de imagen 11">
            <a:extLst>
              <a:ext uri="{FF2B5EF4-FFF2-40B4-BE49-F238E27FC236}">
                <a16:creationId xmlns:a16="http://schemas.microsoft.com/office/drawing/2014/main" id="{76B30122-9F18-37C7-6092-5ECF2A3A854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72218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3E717CC-FCFB-C73E-38AC-4C0BA08C4581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46" name="object 32">
              <a:extLst>
                <a:ext uri="{FF2B5EF4-FFF2-40B4-BE49-F238E27FC236}">
                  <a16:creationId xmlns:a16="http://schemas.microsoft.com/office/drawing/2014/main" id="{108DC095-38D8-91EC-0C36-23AA5EEE96E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47" name="object 33">
              <a:extLst>
                <a:ext uri="{FF2B5EF4-FFF2-40B4-BE49-F238E27FC236}">
                  <a16:creationId xmlns:a16="http://schemas.microsoft.com/office/drawing/2014/main" id="{AC12F3CD-8E3C-2DA9-8DC8-14C0281F15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48" name="object 34">
              <a:extLst>
                <a:ext uri="{FF2B5EF4-FFF2-40B4-BE49-F238E27FC236}">
                  <a16:creationId xmlns:a16="http://schemas.microsoft.com/office/drawing/2014/main" id="{C126967D-5244-EF9E-63D2-824A28B2F1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49" name="Marcador de texto 17">
            <a:extLst>
              <a:ext uri="{FF2B5EF4-FFF2-40B4-BE49-F238E27FC236}">
                <a16:creationId xmlns:a16="http://schemas.microsoft.com/office/drawing/2014/main" id="{3F06B40A-D7C7-5B24-DAC9-2082CAAAFB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C27C646C-EE40-205B-E9C6-09C490FC1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70042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Fotos Círculos - Título -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67FAFF4A-CFF1-D44C-9C78-1A11EA5D1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3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5AB8640B-AEDF-56EF-43B6-E0072C071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D3B58A-5A06-638C-1B6A-9634EB29B83D}"/>
              </a:ext>
            </a:extLst>
          </p:cNvPr>
          <p:cNvGrpSpPr/>
          <p:nvPr/>
        </p:nvGrpSpPr>
        <p:grpSpPr>
          <a:xfrm>
            <a:off x="659574" y="1806040"/>
            <a:ext cx="2415949" cy="2700128"/>
            <a:chOff x="540397" y="1305978"/>
            <a:chExt cx="1811962" cy="2025096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3BEF737A-4A63-3EF5-A6C4-BED864A1B334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03D3E45D-D564-2A3F-589D-494D7536AE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97F90A39-37FE-DB40-4623-C5975FDA80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0898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1245CBDB-553C-1702-E74F-21F2CAC078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7662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5191A24-D868-9A55-F081-45D00F73F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17662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67648D2-AC83-9860-C616-E354466C07E0}"/>
              </a:ext>
            </a:extLst>
          </p:cNvPr>
          <p:cNvGrpSpPr/>
          <p:nvPr/>
        </p:nvGrpSpPr>
        <p:grpSpPr>
          <a:xfrm>
            <a:off x="3517663" y="1806040"/>
            <a:ext cx="2415949" cy="2700128"/>
            <a:chOff x="540397" y="1305978"/>
            <a:chExt cx="1811962" cy="2025096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8A111BC-ADA9-53DA-EBB4-40AE2232FA86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2FA7B842-50C2-CC7C-5E0E-9804771635DF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Marcador de posición de imagen 11">
            <a:extLst>
              <a:ext uri="{FF2B5EF4-FFF2-40B4-BE49-F238E27FC236}">
                <a16:creationId xmlns:a16="http://schemas.microsoft.com/office/drawing/2014/main" id="{98FC2DD5-25A0-F9C4-DA38-A903144A14A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18987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5ADB0769-C8DA-E30E-3ACD-5176955543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5749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5986DB54-E9B9-DCB5-76D9-16CD91B7B7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5749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F36376F2-3EB3-5417-8E45-4C3F19569B3F}"/>
              </a:ext>
            </a:extLst>
          </p:cNvPr>
          <p:cNvGrpSpPr/>
          <p:nvPr/>
        </p:nvGrpSpPr>
        <p:grpSpPr>
          <a:xfrm>
            <a:off x="6375750" y="1806040"/>
            <a:ext cx="2415949" cy="2700128"/>
            <a:chOff x="540397" y="1305978"/>
            <a:chExt cx="1811962" cy="2025096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91D04067-D712-0481-1A58-FC408DB3E6CE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3EFFEEB0-7FF9-6F68-1B76-CB16F037D7B3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Marcador de posición de imagen 11">
            <a:extLst>
              <a:ext uri="{FF2B5EF4-FFF2-40B4-BE49-F238E27FC236}">
                <a16:creationId xmlns:a16="http://schemas.microsoft.com/office/drawing/2014/main" id="{76B30122-9F18-37C7-6092-5ECF2A3A854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477074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A1FF5108-C063-C532-FE1C-5BB39D3BC48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34934" y="4641472"/>
            <a:ext cx="2415951" cy="5432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133" b="1" i="0" baseline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C818B2FC-A4E2-CCAA-4F81-AB99D9347AA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34934" y="5329978"/>
            <a:ext cx="2415951" cy="982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4079C46-BE34-8AE2-C3ED-397350C936C1}"/>
              </a:ext>
            </a:extLst>
          </p:cNvPr>
          <p:cNvGrpSpPr/>
          <p:nvPr/>
        </p:nvGrpSpPr>
        <p:grpSpPr>
          <a:xfrm>
            <a:off x="9234935" y="1806040"/>
            <a:ext cx="2415949" cy="2700128"/>
            <a:chOff x="540397" y="1305978"/>
            <a:chExt cx="1811962" cy="2025096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89EAB5CA-4FB5-59A1-DDDD-0B8B7F6F6A17}"/>
                </a:ext>
              </a:extLst>
            </p:cNvPr>
            <p:cNvSpPr/>
            <p:nvPr/>
          </p:nvSpPr>
          <p:spPr>
            <a:xfrm>
              <a:off x="540397" y="1305978"/>
              <a:ext cx="1811962" cy="1811962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dirty="0"/>
            </a:p>
          </p:txBody>
        </p: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CCFDD17C-09D6-7948-4D34-47F93D192D7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376" y="3125369"/>
              <a:ext cx="1" cy="2057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w="sm" len="sm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Marcador de posición de imagen 11">
            <a:extLst>
              <a:ext uri="{FF2B5EF4-FFF2-40B4-BE49-F238E27FC236}">
                <a16:creationId xmlns:a16="http://schemas.microsoft.com/office/drawing/2014/main" id="{0BDE4E7C-7A4D-0B2A-EEDF-BC98B7BA0BE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336259" y="1910827"/>
            <a:ext cx="2213301" cy="2206376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A8703D9-0B95-BDA8-1967-2A2738FFD58D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8" name="object 32">
              <a:extLst>
                <a:ext uri="{FF2B5EF4-FFF2-40B4-BE49-F238E27FC236}">
                  <a16:creationId xmlns:a16="http://schemas.microsoft.com/office/drawing/2014/main" id="{19C1A765-10D1-0553-7847-76093026D22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35" name="object 33">
              <a:extLst>
                <a:ext uri="{FF2B5EF4-FFF2-40B4-BE49-F238E27FC236}">
                  <a16:creationId xmlns:a16="http://schemas.microsoft.com/office/drawing/2014/main" id="{6318A649-F8A9-BC82-9F8A-5A0C4024EA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36" name="object 34">
              <a:extLst>
                <a:ext uri="{FF2B5EF4-FFF2-40B4-BE49-F238E27FC236}">
                  <a16:creationId xmlns:a16="http://schemas.microsoft.com/office/drawing/2014/main" id="{3EF70251-70C9-3479-3430-72B77E4BA19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5701E21D-3ABE-4DE7-5B7A-9DC3468CB4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8F5CFBA7-A715-1A08-8726-69A7E8F81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732076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- Párrafo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F03FA986-E594-B300-ADA4-CF09BCDACA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23646" y="1969652"/>
            <a:ext cx="6843444" cy="4101123"/>
          </a:xfrm>
          <a:prstGeom prst="roundRect">
            <a:avLst>
              <a:gd name="adj" fmla="val 416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C6D580C6-013F-BFAF-6B02-FC7A728FE3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9571" y="1658967"/>
            <a:ext cx="2852255" cy="45594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0D694A8-35E9-450D-12B4-D4EB677B700D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31" name="object 32">
              <a:extLst>
                <a:ext uri="{FF2B5EF4-FFF2-40B4-BE49-F238E27FC236}">
                  <a16:creationId xmlns:a16="http://schemas.microsoft.com/office/drawing/2014/main" id="{E53C8528-CD86-CB59-9E7B-E2338235A92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32" name="object 33">
              <a:extLst>
                <a:ext uri="{FF2B5EF4-FFF2-40B4-BE49-F238E27FC236}">
                  <a16:creationId xmlns:a16="http://schemas.microsoft.com/office/drawing/2014/main" id="{45D8064E-26D4-E617-8767-E9F6EA6EC4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33" name="object 34">
              <a:extLst>
                <a:ext uri="{FF2B5EF4-FFF2-40B4-BE49-F238E27FC236}">
                  <a16:creationId xmlns:a16="http://schemas.microsoft.com/office/drawing/2014/main" id="{A1F9D0B5-0D58-7FC2-D48F-0A099E28262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4EDEFDFF-F9A4-50C3-6427-31A335BF52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17B772AD-5FAC-6F1B-0416-3670C080E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09845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ertura Sección -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F1B34154-9837-CB3E-C784-25D322718D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"/>
            <a:ext cx="12192000" cy="6858096"/>
            <a:chOff x="0" y="0"/>
            <a:chExt cx="20104100" cy="1130871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6E5BE4B9-538B-EAD9-D220-B250584039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5205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3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39" y="11308556"/>
                  </a:lnTo>
                  <a:lnTo>
                    <a:pt x="10052039" y="0"/>
                  </a:lnTo>
                  <a:close/>
                </a:path>
              </a:pathLst>
            </a:custGeom>
            <a:solidFill>
              <a:srgbClr val="08412C"/>
            </a:solidFill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CD4FB10-9754-D171-5D63-17CFB37019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5716250" cy="11308715"/>
            </a:xfrm>
            <a:custGeom>
              <a:avLst/>
              <a:gdLst/>
              <a:ahLst/>
              <a:cxnLst/>
              <a:rect l="l" t="t" r="r" b="b"/>
              <a:pathLst>
                <a:path w="15716250" h="11308715">
                  <a:moveTo>
                    <a:pt x="1476786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4767864" y="11308556"/>
                  </a:lnTo>
                  <a:lnTo>
                    <a:pt x="14816662" y="11307322"/>
                  </a:lnTo>
                  <a:lnTo>
                    <a:pt x="14864818" y="11303660"/>
                  </a:lnTo>
                  <a:lnTo>
                    <a:pt x="14912275" y="11297630"/>
                  </a:lnTo>
                  <a:lnTo>
                    <a:pt x="14958972" y="11289290"/>
                  </a:lnTo>
                  <a:lnTo>
                    <a:pt x="15004850" y="11278702"/>
                  </a:lnTo>
                  <a:lnTo>
                    <a:pt x="15049849" y="11265924"/>
                  </a:lnTo>
                  <a:lnTo>
                    <a:pt x="15093909" y="11251015"/>
                  </a:lnTo>
                  <a:lnTo>
                    <a:pt x="15136971" y="11234036"/>
                  </a:lnTo>
                  <a:lnTo>
                    <a:pt x="15178976" y="11215047"/>
                  </a:lnTo>
                  <a:lnTo>
                    <a:pt x="15219863" y="11194105"/>
                  </a:lnTo>
                  <a:lnTo>
                    <a:pt x="15259573" y="11171272"/>
                  </a:lnTo>
                  <a:lnTo>
                    <a:pt x="15298048" y="11146607"/>
                  </a:lnTo>
                  <a:lnTo>
                    <a:pt x="15335226" y="11120169"/>
                  </a:lnTo>
                  <a:lnTo>
                    <a:pt x="15371048" y="11092018"/>
                  </a:lnTo>
                  <a:lnTo>
                    <a:pt x="15405455" y="11062214"/>
                  </a:lnTo>
                  <a:lnTo>
                    <a:pt x="15438388" y="11030815"/>
                  </a:lnTo>
                  <a:lnTo>
                    <a:pt x="15469786" y="10997883"/>
                  </a:lnTo>
                  <a:lnTo>
                    <a:pt x="15499591" y="10963475"/>
                  </a:lnTo>
                  <a:lnTo>
                    <a:pt x="15527742" y="10927653"/>
                  </a:lnTo>
                  <a:lnTo>
                    <a:pt x="15554180" y="10890475"/>
                  </a:lnTo>
                  <a:lnTo>
                    <a:pt x="15578845" y="10852001"/>
                  </a:lnTo>
                  <a:lnTo>
                    <a:pt x="15601678" y="10812290"/>
                  </a:lnTo>
                  <a:lnTo>
                    <a:pt x="15622619" y="10771403"/>
                  </a:lnTo>
                  <a:lnTo>
                    <a:pt x="15641609" y="10729399"/>
                  </a:lnTo>
                  <a:lnTo>
                    <a:pt x="15658588" y="10686336"/>
                  </a:lnTo>
                  <a:lnTo>
                    <a:pt x="15673496" y="10642276"/>
                  </a:lnTo>
                  <a:lnTo>
                    <a:pt x="15686274" y="10597277"/>
                  </a:lnTo>
                  <a:lnTo>
                    <a:pt x="15696863" y="10551400"/>
                  </a:lnTo>
                  <a:lnTo>
                    <a:pt x="15705202" y="10504703"/>
                  </a:lnTo>
                  <a:lnTo>
                    <a:pt x="15711233" y="10457246"/>
                  </a:lnTo>
                  <a:lnTo>
                    <a:pt x="15714894" y="10409089"/>
                  </a:lnTo>
                  <a:lnTo>
                    <a:pt x="15716128" y="10360291"/>
                  </a:lnTo>
                  <a:lnTo>
                    <a:pt x="15716128" y="948264"/>
                  </a:lnTo>
                  <a:lnTo>
                    <a:pt x="15714894" y="899466"/>
                  </a:lnTo>
                  <a:lnTo>
                    <a:pt x="15711233" y="851309"/>
                  </a:lnTo>
                  <a:lnTo>
                    <a:pt x="15705202" y="803853"/>
                  </a:lnTo>
                  <a:lnTo>
                    <a:pt x="15696863" y="757156"/>
                  </a:lnTo>
                  <a:lnTo>
                    <a:pt x="15686274" y="711278"/>
                  </a:lnTo>
                  <a:lnTo>
                    <a:pt x="15673496" y="666279"/>
                  </a:lnTo>
                  <a:lnTo>
                    <a:pt x="15658588" y="622219"/>
                  </a:lnTo>
                  <a:lnTo>
                    <a:pt x="15641609" y="579157"/>
                  </a:lnTo>
                  <a:lnTo>
                    <a:pt x="15622619" y="537152"/>
                  </a:lnTo>
                  <a:lnTo>
                    <a:pt x="15601678" y="496265"/>
                  </a:lnTo>
                  <a:lnTo>
                    <a:pt x="15578845" y="456554"/>
                  </a:lnTo>
                  <a:lnTo>
                    <a:pt x="15554180" y="418080"/>
                  </a:lnTo>
                  <a:lnTo>
                    <a:pt x="15527742" y="380902"/>
                  </a:lnTo>
                  <a:lnTo>
                    <a:pt x="15499591" y="345080"/>
                  </a:lnTo>
                  <a:lnTo>
                    <a:pt x="15469786" y="310672"/>
                  </a:lnTo>
                  <a:lnTo>
                    <a:pt x="15438388" y="277740"/>
                  </a:lnTo>
                  <a:lnTo>
                    <a:pt x="15405455" y="246341"/>
                  </a:lnTo>
                  <a:lnTo>
                    <a:pt x="15371048" y="216537"/>
                  </a:lnTo>
                  <a:lnTo>
                    <a:pt x="15335226" y="188386"/>
                  </a:lnTo>
                  <a:lnTo>
                    <a:pt x="15298048" y="161948"/>
                  </a:lnTo>
                  <a:lnTo>
                    <a:pt x="15259573" y="137283"/>
                  </a:lnTo>
                  <a:lnTo>
                    <a:pt x="15219863" y="114450"/>
                  </a:lnTo>
                  <a:lnTo>
                    <a:pt x="15178976" y="93509"/>
                  </a:lnTo>
                  <a:lnTo>
                    <a:pt x="15136971" y="74519"/>
                  </a:lnTo>
                  <a:lnTo>
                    <a:pt x="15093909" y="57540"/>
                  </a:lnTo>
                  <a:lnTo>
                    <a:pt x="15049849" y="42632"/>
                  </a:lnTo>
                  <a:lnTo>
                    <a:pt x="15004850" y="29853"/>
                  </a:lnTo>
                  <a:lnTo>
                    <a:pt x="14958972" y="19265"/>
                  </a:lnTo>
                  <a:lnTo>
                    <a:pt x="14912275" y="10926"/>
                  </a:lnTo>
                  <a:lnTo>
                    <a:pt x="14864818" y="4895"/>
                  </a:lnTo>
                  <a:lnTo>
                    <a:pt x="14816662" y="1233"/>
                  </a:lnTo>
                  <a:lnTo>
                    <a:pt x="14767864" y="0"/>
                  </a:lnTo>
                  <a:close/>
                </a:path>
              </a:pathLst>
            </a:custGeom>
            <a:solidFill>
              <a:srgbClr val="268B63"/>
            </a:solidFill>
          </p:spPr>
          <p:txBody>
            <a:bodyPr wrap="square" lIns="0" tIns="0" rIns="0" bIns="0" rtlCol="0"/>
            <a:lstStyle/>
            <a:p>
              <a:endParaRPr sz="1867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BCBFC02-0F17-CEC3-C0BD-DCED91C3C5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09078" y="9608460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5">
                  <a:moveTo>
                    <a:pt x="0" y="0"/>
                  </a:moveTo>
                  <a:lnTo>
                    <a:pt x="3979" y="49318"/>
                  </a:lnTo>
                  <a:lnTo>
                    <a:pt x="15501" y="96103"/>
                  </a:lnTo>
                  <a:lnTo>
                    <a:pt x="33938" y="139728"/>
                  </a:lnTo>
                  <a:lnTo>
                    <a:pt x="58665" y="179568"/>
                  </a:lnTo>
                  <a:lnTo>
                    <a:pt x="89056" y="214997"/>
                  </a:lnTo>
                  <a:lnTo>
                    <a:pt x="124484" y="245388"/>
                  </a:lnTo>
                  <a:lnTo>
                    <a:pt x="164324" y="270115"/>
                  </a:lnTo>
                  <a:lnTo>
                    <a:pt x="207950" y="288552"/>
                  </a:lnTo>
                  <a:lnTo>
                    <a:pt x="254735" y="300073"/>
                  </a:lnTo>
                  <a:lnTo>
                    <a:pt x="304053" y="304053"/>
                  </a:lnTo>
                </a:path>
              </a:pathLst>
            </a:custGeom>
            <a:ln w="38100">
              <a:solidFill>
                <a:srgbClr val="08412C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1314670-2BA1-2A42-A375-94CBCF59DC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09836" y="9912509"/>
              <a:ext cx="903605" cy="304165"/>
            </a:xfrm>
            <a:custGeom>
              <a:avLst/>
              <a:gdLst/>
              <a:ahLst/>
              <a:cxnLst/>
              <a:rect l="l" t="t" r="r" b="b"/>
              <a:pathLst>
                <a:path w="903605" h="304165">
                  <a:moveTo>
                    <a:pt x="903291" y="0"/>
                  </a:moveTo>
                  <a:lnTo>
                    <a:pt x="853973" y="3979"/>
                  </a:lnTo>
                  <a:lnTo>
                    <a:pt x="807188" y="15501"/>
                  </a:lnTo>
                  <a:lnTo>
                    <a:pt x="763562" y="33938"/>
                  </a:lnTo>
                  <a:lnTo>
                    <a:pt x="723722" y="58665"/>
                  </a:lnTo>
                  <a:lnTo>
                    <a:pt x="688294" y="89056"/>
                  </a:lnTo>
                  <a:lnTo>
                    <a:pt x="657903" y="124484"/>
                  </a:lnTo>
                  <a:lnTo>
                    <a:pt x="633176" y="164324"/>
                  </a:lnTo>
                  <a:lnTo>
                    <a:pt x="614739" y="207950"/>
                  </a:lnTo>
                  <a:lnTo>
                    <a:pt x="603217" y="254735"/>
                  </a:lnTo>
                  <a:lnTo>
                    <a:pt x="599238" y="304053"/>
                  </a:lnTo>
                </a:path>
                <a:path w="903605" h="304165">
                  <a:moveTo>
                    <a:pt x="903291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8412C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EA7C1866-D186-D8BC-99C3-12E5F66DE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2" y="1430188"/>
            <a:ext cx="3848112" cy="70620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06412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Nº</a:t>
            </a:r>
            <a:r>
              <a:rPr lang="es-ES" dirty="0"/>
              <a:t> de sección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7588D559-CEEE-2B9B-8210-2BACA0B35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3" y="2309619"/>
            <a:ext cx="3848112" cy="16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5333" b="1" i="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de sección</a:t>
            </a:r>
          </a:p>
        </p:txBody>
      </p:sp>
      <p:sp>
        <p:nvSpPr>
          <p:cNvPr id="46" name="Marcador de texto 17">
            <a:extLst>
              <a:ext uri="{FF2B5EF4-FFF2-40B4-BE49-F238E27FC236}">
                <a16:creationId xmlns:a16="http://schemas.microsoft.com/office/drawing/2014/main" id="{7C422D66-3DE2-B913-E3AD-62851C5EED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8744" y="3735001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1. Índice</a:t>
            </a:r>
          </a:p>
        </p:txBody>
      </p:sp>
      <p:sp>
        <p:nvSpPr>
          <p:cNvPr id="47" name="Marcador de texto 17">
            <a:extLst>
              <a:ext uri="{FF2B5EF4-FFF2-40B4-BE49-F238E27FC236}">
                <a16:creationId xmlns:a16="http://schemas.microsoft.com/office/drawing/2014/main" id="{065AF8B7-B9BA-DA78-0F1B-BE742123C6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38744" y="4458902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2. Índice</a:t>
            </a:r>
          </a:p>
        </p:txBody>
      </p:sp>
      <p:sp>
        <p:nvSpPr>
          <p:cNvPr id="48" name="Marcador de texto 17">
            <a:extLst>
              <a:ext uri="{FF2B5EF4-FFF2-40B4-BE49-F238E27FC236}">
                <a16:creationId xmlns:a16="http://schemas.microsoft.com/office/drawing/2014/main" id="{0C4F1D11-DA33-A9D1-9C29-F2D8BDF18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38744" y="5173276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3. Índice</a:t>
            </a:r>
          </a:p>
        </p:txBody>
      </p:sp>
      <p:sp>
        <p:nvSpPr>
          <p:cNvPr id="49" name="Marcador de texto 17">
            <a:extLst>
              <a:ext uri="{FF2B5EF4-FFF2-40B4-BE49-F238E27FC236}">
                <a16:creationId xmlns:a16="http://schemas.microsoft.com/office/drawing/2014/main" id="{CCBAAC21-1F69-9AB9-E9D5-3FDF5A9545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38744" y="5887651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4. Índice</a:t>
            </a:r>
          </a:p>
        </p:txBody>
      </p:sp>
    </p:spTree>
    <p:extLst>
      <p:ext uri="{BB962C8B-B14F-4D97-AF65-F5344CB8AC3E}">
        <p14:creationId xmlns:p14="http://schemas.microsoft.com/office/powerpoint/2010/main" val="286114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- Párrafo -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F03FA986-E594-B300-ADA4-CF09BCDACA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24399" y="1973314"/>
            <a:ext cx="3490487" cy="4248811"/>
          </a:xfrm>
          <a:prstGeom prst="roundRect">
            <a:avLst>
              <a:gd name="adj" fmla="val 3254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C6D580C6-013F-BFAF-6B02-FC7A728FE3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9571" y="1658967"/>
            <a:ext cx="2852255" cy="45594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0D694A8-35E9-450D-12B4-D4EB677B700D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31" name="object 32">
              <a:extLst>
                <a:ext uri="{FF2B5EF4-FFF2-40B4-BE49-F238E27FC236}">
                  <a16:creationId xmlns:a16="http://schemas.microsoft.com/office/drawing/2014/main" id="{E53C8528-CD86-CB59-9E7B-E2338235A92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32" name="object 33">
              <a:extLst>
                <a:ext uri="{FF2B5EF4-FFF2-40B4-BE49-F238E27FC236}">
                  <a16:creationId xmlns:a16="http://schemas.microsoft.com/office/drawing/2014/main" id="{45D8064E-26D4-E617-8767-E9F6EA6EC4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33" name="object 34">
              <a:extLst>
                <a:ext uri="{FF2B5EF4-FFF2-40B4-BE49-F238E27FC236}">
                  <a16:creationId xmlns:a16="http://schemas.microsoft.com/office/drawing/2014/main" id="{A1F9D0B5-0D58-7FC2-D48F-0A099E28262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4EDEFDFF-F9A4-50C3-6427-31A335BF52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17B772AD-5FAC-6F1B-0416-3670C080E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B207D6B1-C0F9-E929-3F0F-84878255BC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484844" y="1969652"/>
            <a:ext cx="3007781" cy="1973829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" name="Marcador de posición de imagen 11">
            <a:extLst>
              <a:ext uri="{FF2B5EF4-FFF2-40B4-BE49-F238E27FC236}">
                <a16:creationId xmlns:a16="http://schemas.microsoft.com/office/drawing/2014/main" id="{A71C13BB-EDBA-A2DF-D2F1-22520FAE7D2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484844" y="4248296"/>
            <a:ext cx="3007781" cy="1973829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147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- Párrafo -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C6D580C6-013F-BFAF-6B02-FC7A728FE3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9571" y="1658967"/>
            <a:ext cx="2852255" cy="45594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0D694A8-35E9-450D-12B4-D4EB677B700D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31" name="object 32">
              <a:extLst>
                <a:ext uri="{FF2B5EF4-FFF2-40B4-BE49-F238E27FC236}">
                  <a16:creationId xmlns:a16="http://schemas.microsoft.com/office/drawing/2014/main" id="{E53C8528-CD86-CB59-9E7B-E2338235A92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32" name="object 33">
              <a:extLst>
                <a:ext uri="{FF2B5EF4-FFF2-40B4-BE49-F238E27FC236}">
                  <a16:creationId xmlns:a16="http://schemas.microsoft.com/office/drawing/2014/main" id="{45D8064E-26D4-E617-8767-E9F6EA6EC4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33" name="object 34">
              <a:extLst>
                <a:ext uri="{FF2B5EF4-FFF2-40B4-BE49-F238E27FC236}">
                  <a16:creationId xmlns:a16="http://schemas.microsoft.com/office/drawing/2014/main" id="{A1F9D0B5-0D58-7FC2-D48F-0A099E28262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4EDEFDFF-F9A4-50C3-6427-31A335BF52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17B772AD-5FAC-6F1B-0416-3670C080E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B207D6B1-C0F9-E929-3F0F-84878255BC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484844" y="1969652"/>
            <a:ext cx="3007781" cy="1973829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" name="Marcador de posición de imagen 11">
            <a:extLst>
              <a:ext uri="{FF2B5EF4-FFF2-40B4-BE49-F238E27FC236}">
                <a16:creationId xmlns:a16="http://schemas.microsoft.com/office/drawing/2014/main" id="{A71C13BB-EDBA-A2DF-D2F1-22520FAE7D2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484844" y="4248296"/>
            <a:ext cx="3007781" cy="1973829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4" name="Marcador de posición de imagen 11">
            <a:extLst>
              <a:ext uri="{FF2B5EF4-FFF2-40B4-BE49-F238E27FC236}">
                <a16:creationId xmlns:a16="http://schemas.microsoft.com/office/drawing/2014/main" id="{499E7247-4A78-4ECC-927B-0C1B77FEF7D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217770" y="1969652"/>
            <a:ext cx="3007781" cy="1973829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5" name="Marcador de posición de imagen 11">
            <a:extLst>
              <a:ext uri="{FF2B5EF4-FFF2-40B4-BE49-F238E27FC236}">
                <a16:creationId xmlns:a16="http://schemas.microsoft.com/office/drawing/2014/main" id="{4EE7EAF5-8F54-88D6-CBC5-CF1B3FDC013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217770" y="4248296"/>
            <a:ext cx="3007781" cy="1973829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5121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- Párrafos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F03FA986-E594-B300-ADA4-CF09BCDACA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15308" y="1905706"/>
            <a:ext cx="5977317" cy="4312756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C6D580C6-013F-BFAF-6B02-FC7A728FE3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9571" y="2535506"/>
            <a:ext cx="3925916" cy="785764"/>
          </a:xfrm>
          <a:prstGeom prst="rect">
            <a:avLst/>
          </a:prstGeom>
        </p:spPr>
        <p:txBody>
          <a:bodyPr anchor="t">
            <a:noAutofit/>
          </a:bodyPr>
          <a:lstStyle>
            <a:lvl1pPr marL="380990" indent="-380990" algn="l">
              <a:lnSpc>
                <a:spcPct val="90000"/>
              </a:lnSpc>
              <a:spcBef>
                <a:spcPts val="0"/>
              </a:spcBef>
              <a:buClr>
                <a:srgbClr val="85BBA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CE3344B4-C8BB-4B33-EB39-02113A295F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9571" y="1905707"/>
            <a:ext cx="3925916" cy="462084"/>
          </a:xfrm>
          <a:prstGeom prst="round2SameRect">
            <a:avLst>
              <a:gd name="adj1" fmla="val 0"/>
              <a:gd name="adj2" fmla="val 0"/>
            </a:avLst>
          </a:prstGeom>
          <a:noFill/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rgbClr val="415258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B22F5B2-F918-EC62-F9B9-AAB85E4E06CC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4" name="object 32">
              <a:extLst>
                <a:ext uri="{FF2B5EF4-FFF2-40B4-BE49-F238E27FC236}">
                  <a16:creationId xmlns:a16="http://schemas.microsoft.com/office/drawing/2014/main" id="{5BF76897-8C74-60E9-DA22-61732686813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5" name="object 33">
              <a:extLst>
                <a:ext uri="{FF2B5EF4-FFF2-40B4-BE49-F238E27FC236}">
                  <a16:creationId xmlns:a16="http://schemas.microsoft.com/office/drawing/2014/main" id="{338C9902-0BF0-6623-D90A-A0595016B75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11" name="object 34">
              <a:extLst>
                <a:ext uri="{FF2B5EF4-FFF2-40B4-BE49-F238E27FC236}">
                  <a16:creationId xmlns:a16="http://schemas.microsoft.com/office/drawing/2014/main" id="{57B8A83B-E8BB-02D7-4856-ED1CD14752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EC828275-EE0E-7C59-DD82-9B349F1006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9F211A0-7BB2-BCC8-4F6E-9880557FE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7D41E23E-296C-CFB6-7DFD-88FC3A42B13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9571" y="4536675"/>
            <a:ext cx="3925916" cy="785764"/>
          </a:xfrm>
          <a:prstGeom prst="rect">
            <a:avLst/>
          </a:prstGeom>
        </p:spPr>
        <p:txBody>
          <a:bodyPr anchor="t">
            <a:noAutofit/>
          </a:bodyPr>
          <a:lstStyle>
            <a:lvl1pPr marL="380990" indent="-380990" algn="l">
              <a:lnSpc>
                <a:spcPct val="90000"/>
              </a:lnSpc>
              <a:spcBef>
                <a:spcPts val="0"/>
              </a:spcBef>
              <a:buClr>
                <a:srgbClr val="85BBA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4358BBAC-07CF-12D0-F40B-57C40EFBBC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9571" y="3906877"/>
            <a:ext cx="3925916" cy="462084"/>
          </a:xfrm>
          <a:prstGeom prst="round2SameRect">
            <a:avLst>
              <a:gd name="adj1" fmla="val 0"/>
              <a:gd name="adj2" fmla="val 0"/>
            </a:avLst>
          </a:prstGeom>
          <a:noFill/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rgbClr val="415258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114593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past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EA17832-B8F0-A898-2AC9-A2C467BC654E}"/>
              </a:ext>
            </a:extLst>
          </p:cNvPr>
          <p:cNvSpPr/>
          <p:nvPr/>
        </p:nvSpPr>
        <p:spPr>
          <a:xfrm>
            <a:off x="7759429" y="3909848"/>
            <a:ext cx="2852255" cy="1992763"/>
          </a:xfrm>
          <a:prstGeom prst="roundRect">
            <a:avLst>
              <a:gd name="adj" fmla="val 824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F03FA986-E594-B300-ADA4-CF09BCDACA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80318" y="2152519"/>
            <a:ext cx="7185349" cy="4074500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C6D580C6-013F-BFAF-6B02-FC7A728FE3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59427" y="4332964"/>
            <a:ext cx="2708877" cy="14350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0" i="0" baseline="0">
                <a:solidFill>
                  <a:srgbClr val="415258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E15D1DF3-6316-132D-97EB-B1CE4577C3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59430" y="3742895"/>
            <a:ext cx="2852255" cy="462084"/>
          </a:xfrm>
          <a:prstGeom prst="round2SameRect">
            <a:avLst>
              <a:gd name="adj1" fmla="val 23672"/>
              <a:gd name="adj2" fmla="val 0"/>
            </a:avLst>
          </a:prstGeom>
          <a:solidFill>
            <a:srgbClr val="268B63"/>
          </a:solidFill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0634F505-7868-40AF-BAA6-94BFCC3D96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2F1572A-102D-D059-9103-C0DC6B02D284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3" name="object 32">
              <a:extLst>
                <a:ext uri="{FF2B5EF4-FFF2-40B4-BE49-F238E27FC236}">
                  <a16:creationId xmlns:a16="http://schemas.microsoft.com/office/drawing/2014/main" id="{B684D2E3-B309-51A1-3FC7-D58D15DDE92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5" name="object 33">
              <a:extLst>
                <a:ext uri="{FF2B5EF4-FFF2-40B4-BE49-F238E27FC236}">
                  <a16:creationId xmlns:a16="http://schemas.microsoft.com/office/drawing/2014/main" id="{30345175-0F05-739E-D090-6475D22E0B1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6" name="object 34">
              <a:extLst>
                <a:ext uri="{FF2B5EF4-FFF2-40B4-BE49-F238E27FC236}">
                  <a16:creationId xmlns:a16="http://schemas.microsoft.com/office/drawing/2014/main" id="{E1809F4A-879D-D74A-C3E7-A6AF742A0D2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3AADE55F-5FD2-189A-CB72-19DEA43445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662787BB-7FC0-DEBC-F221-4ACBBDFAB4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270273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F03FA986-E594-B300-ADA4-CF09BCDACA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8441" y="2288894"/>
            <a:ext cx="5015296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E15D1DF3-6316-132D-97EB-B1CE4577C3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843" y="5326927"/>
            <a:ext cx="5031773" cy="900093"/>
          </a:xfrm>
          <a:prstGeom prst="round2SameRect">
            <a:avLst>
              <a:gd name="adj1" fmla="val 0"/>
              <a:gd name="adj2" fmla="val 27835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52393A9E-C09F-3DEF-8281-ED352A85C49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533864" y="2288894"/>
            <a:ext cx="5015296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5BE5808E-BED2-57FD-D088-9ED887DB65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8266" y="5326927"/>
            <a:ext cx="5031773" cy="900093"/>
          </a:xfrm>
          <a:prstGeom prst="round2SameRect">
            <a:avLst>
              <a:gd name="adj1" fmla="val 0"/>
              <a:gd name="adj2" fmla="val 27835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E4FF579A-FB23-4A71-CD32-8C3274B56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0B402E8-53B6-DCFE-99A2-504B3BD50FB1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2" name="object 32">
              <a:extLst>
                <a:ext uri="{FF2B5EF4-FFF2-40B4-BE49-F238E27FC236}">
                  <a16:creationId xmlns:a16="http://schemas.microsoft.com/office/drawing/2014/main" id="{6C09B8E6-AEE6-FFF9-4174-5960E57DB16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3" name="object 33">
              <a:extLst>
                <a:ext uri="{FF2B5EF4-FFF2-40B4-BE49-F238E27FC236}">
                  <a16:creationId xmlns:a16="http://schemas.microsoft.com/office/drawing/2014/main" id="{6FFCE7B1-F997-23BE-0A38-D1FCC5E2273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5" name="object 34">
              <a:extLst>
                <a:ext uri="{FF2B5EF4-FFF2-40B4-BE49-F238E27FC236}">
                  <a16:creationId xmlns:a16="http://schemas.microsoft.com/office/drawing/2014/main" id="{12F31B0A-692C-2B12-6E4C-66576E05AE6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BFEC5280-C039-B45F-9294-312B8464F6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C8262539-8D0F-9834-6915-F5579CCCE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994367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F03FA986-E594-B300-ADA4-CF09BCDACA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8441" y="2288894"/>
            <a:ext cx="3408123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E15D1DF3-6316-132D-97EB-B1CE4577C3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843" y="5326927"/>
            <a:ext cx="3419320" cy="900093"/>
          </a:xfrm>
          <a:prstGeom prst="round2SameRect">
            <a:avLst>
              <a:gd name="adj1" fmla="val 0"/>
              <a:gd name="adj2" fmla="val 27835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52393A9E-C09F-3DEF-8281-ED352A85C49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405795" y="2288894"/>
            <a:ext cx="3408123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5BE5808E-BED2-57FD-D088-9ED887DB65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0196" y="5326927"/>
            <a:ext cx="3419320" cy="900093"/>
          </a:xfrm>
          <a:prstGeom prst="round2SameRect">
            <a:avLst>
              <a:gd name="adj1" fmla="val 0"/>
              <a:gd name="adj2" fmla="val 27835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" name="Marcador de posición de imagen 11">
            <a:extLst>
              <a:ext uri="{FF2B5EF4-FFF2-40B4-BE49-F238E27FC236}">
                <a16:creationId xmlns:a16="http://schemas.microsoft.com/office/drawing/2014/main" id="{FF47E1EA-2DF1-D8FF-A39A-260FEF6D168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52064" y="2288894"/>
            <a:ext cx="3408123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866F05B3-B0E0-CDFE-A001-0904996BB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46465" y="5326927"/>
            <a:ext cx="3419320" cy="900093"/>
          </a:xfrm>
          <a:prstGeom prst="round2SameRect">
            <a:avLst>
              <a:gd name="adj1" fmla="val 0"/>
              <a:gd name="adj2" fmla="val 27835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CF222143-9946-4334-D1A8-35E5370C6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293942C-5AB3-13F7-961B-6129BEF1E35F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16" name="object 32">
              <a:extLst>
                <a:ext uri="{FF2B5EF4-FFF2-40B4-BE49-F238E27FC236}">
                  <a16:creationId xmlns:a16="http://schemas.microsoft.com/office/drawing/2014/main" id="{3A433D0D-EA4D-5176-7121-371E458FD22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17" name="object 33">
              <a:extLst>
                <a:ext uri="{FF2B5EF4-FFF2-40B4-BE49-F238E27FC236}">
                  <a16:creationId xmlns:a16="http://schemas.microsoft.com/office/drawing/2014/main" id="{6FE0DFAE-A46D-494F-7740-166B630D58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18" name="object 34">
              <a:extLst>
                <a:ext uri="{FF2B5EF4-FFF2-40B4-BE49-F238E27FC236}">
                  <a16:creationId xmlns:a16="http://schemas.microsoft.com/office/drawing/2014/main" id="{2CC7BD75-B87B-606A-EEA3-4887F34D494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EDC1DD23-8976-4F47-41FC-FA45C005B8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5C9EB55-C6BF-D54B-01A0-6100976EB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446290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F03FA986-E594-B300-ADA4-CF09BCDACA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6850" y="2246852"/>
            <a:ext cx="2610148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E15D1DF3-6316-132D-97EB-B1CE4577C3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1251" y="5284886"/>
            <a:ext cx="2610148" cy="900093"/>
          </a:xfrm>
          <a:prstGeom prst="round2SameRect">
            <a:avLst>
              <a:gd name="adj1" fmla="val 0"/>
              <a:gd name="adj2" fmla="val 17559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8" name="Marcador de posición de imagen 11">
            <a:extLst>
              <a:ext uri="{FF2B5EF4-FFF2-40B4-BE49-F238E27FC236}">
                <a16:creationId xmlns:a16="http://schemas.microsoft.com/office/drawing/2014/main" id="{8E4CF118-2FDB-C697-64BB-16383D2BA4E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416674" y="2246852"/>
            <a:ext cx="2610148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0" name="Marcador de posición de imagen 11">
            <a:extLst>
              <a:ext uri="{FF2B5EF4-FFF2-40B4-BE49-F238E27FC236}">
                <a16:creationId xmlns:a16="http://schemas.microsoft.com/office/drawing/2014/main" id="{A4FD600C-ABA1-F4FE-D532-F7B067F057F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76499" y="2246852"/>
            <a:ext cx="2610148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2" name="Marcador de posición de imagen 11">
            <a:extLst>
              <a:ext uri="{FF2B5EF4-FFF2-40B4-BE49-F238E27FC236}">
                <a16:creationId xmlns:a16="http://schemas.microsoft.com/office/drawing/2014/main" id="{416B3777-8140-8E66-6900-DBA6CC4B8D0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941819" y="2246852"/>
            <a:ext cx="2610148" cy="3938125"/>
          </a:xfrm>
          <a:prstGeom prst="roundRect">
            <a:avLst>
              <a:gd name="adj" fmla="val 625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52DB0E3E-97EF-CC19-8327-D0057B63E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8B802847-6BDD-E029-00F6-7C1594B4B1D6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7" name="object 32">
              <a:extLst>
                <a:ext uri="{FF2B5EF4-FFF2-40B4-BE49-F238E27FC236}">
                  <a16:creationId xmlns:a16="http://schemas.microsoft.com/office/drawing/2014/main" id="{7366FCA3-6542-06B7-868B-F790B4AC904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8" name="object 33">
              <a:extLst>
                <a:ext uri="{FF2B5EF4-FFF2-40B4-BE49-F238E27FC236}">
                  <a16:creationId xmlns:a16="http://schemas.microsoft.com/office/drawing/2014/main" id="{60F0E1AB-5B92-DD97-D718-0EEFF3FC1AF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30" name="object 34">
              <a:extLst>
                <a:ext uri="{FF2B5EF4-FFF2-40B4-BE49-F238E27FC236}">
                  <a16:creationId xmlns:a16="http://schemas.microsoft.com/office/drawing/2014/main" id="{AEB6D575-F082-C4A1-7299-AF407DBAF42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5492FD1B-7E1B-AA37-0548-2644579D02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1F55E7F0-81B9-EFAC-C791-E09D3F065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D19C0C9D-FBD9-4C4C-0EFD-F312F877E4A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6674" y="5284886"/>
            <a:ext cx="2610148" cy="900093"/>
          </a:xfrm>
          <a:prstGeom prst="round2SameRect">
            <a:avLst>
              <a:gd name="adj1" fmla="val 0"/>
              <a:gd name="adj2" fmla="val 17559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47C50020-3EFF-227E-E6F7-B2A5B60330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76737" y="5284886"/>
            <a:ext cx="2610148" cy="900093"/>
          </a:xfrm>
          <a:prstGeom prst="round2SameRect">
            <a:avLst>
              <a:gd name="adj1" fmla="val 0"/>
              <a:gd name="adj2" fmla="val 17559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5114277C-C6FA-1D26-C4C6-1B92BFA7F7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1819" y="5284886"/>
            <a:ext cx="2610148" cy="900093"/>
          </a:xfrm>
          <a:prstGeom prst="round2SameRect">
            <a:avLst>
              <a:gd name="adj1" fmla="val 0"/>
              <a:gd name="adj2" fmla="val 17559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235376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F03FA986-E594-B300-ADA4-CF09BCDACA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8442" y="2288894"/>
            <a:ext cx="2476628" cy="1424071"/>
          </a:xfrm>
          <a:prstGeom prst="roundRect">
            <a:avLst>
              <a:gd name="adj" fmla="val 1289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E15D1DF3-6316-132D-97EB-B1CE4577C3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844" y="3535759"/>
            <a:ext cx="2476627" cy="546539"/>
          </a:xfrm>
          <a:prstGeom prst="round2SameRect">
            <a:avLst>
              <a:gd name="adj1" fmla="val 0"/>
              <a:gd name="adj2" fmla="val 24098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52DB0E3E-97EF-CC19-8327-D0057B63E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8B802847-6BDD-E029-00F6-7C1594B4B1D6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7" name="object 32">
              <a:extLst>
                <a:ext uri="{FF2B5EF4-FFF2-40B4-BE49-F238E27FC236}">
                  <a16:creationId xmlns:a16="http://schemas.microsoft.com/office/drawing/2014/main" id="{7366FCA3-6542-06B7-868B-F790B4AC904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8" name="object 33">
              <a:extLst>
                <a:ext uri="{FF2B5EF4-FFF2-40B4-BE49-F238E27FC236}">
                  <a16:creationId xmlns:a16="http://schemas.microsoft.com/office/drawing/2014/main" id="{60F0E1AB-5B92-DD97-D718-0EEFF3FC1AF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30" name="object 34">
              <a:extLst>
                <a:ext uri="{FF2B5EF4-FFF2-40B4-BE49-F238E27FC236}">
                  <a16:creationId xmlns:a16="http://schemas.microsoft.com/office/drawing/2014/main" id="{AEB6D575-F082-C4A1-7299-AF407DBAF42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5492FD1B-7E1B-AA37-0548-2644579D02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1F55E7F0-81B9-EFAC-C791-E09D3F065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16" name="Marcador de posición de imagen 11">
            <a:extLst>
              <a:ext uri="{FF2B5EF4-FFF2-40B4-BE49-F238E27FC236}">
                <a16:creationId xmlns:a16="http://schemas.microsoft.com/office/drawing/2014/main" id="{DBE89CDE-855C-60C4-7508-FC157391CEA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97947" y="2288894"/>
            <a:ext cx="2476628" cy="1424071"/>
          </a:xfrm>
          <a:prstGeom prst="roundRect">
            <a:avLst>
              <a:gd name="adj" fmla="val 1289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2885AA59-0FAB-7D02-9F25-8ACE956F4C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92349" y="3535759"/>
            <a:ext cx="2476627" cy="546539"/>
          </a:xfrm>
          <a:prstGeom prst="round2SameRect">
            <a:avLst>
              <a:gd name="adj1" fmla="val 0"/>
              <a:gd name="adj2" fmla="val 24098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9" name="Marcador de posición de imagen 11">
            <a:extLst>
              <a:ext uri="{FF2B5EF4-FFF2-40B4-BE49-F238E27FC236}">
                <a16:creationId xmlns:a16="http://schemas.microsoft.com/office/drawing/2014/main" id="{DD4076BA-EFFD-49BB-842D-BE2C20E9B7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47453" y="2288894"/>
            <a:ext cx="2476628" cy="1424071"/>
          </a:xfrm>
          <a:prstGeom prst="roundRect">
            <a:avLst>
              <a:gd name="adj" fmla="val 1289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5EE2D3A8-C8FF-D7E4-5DB2-A0CDC67AF05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41855" y="3535759"/>
            <a:ext cx="2476627" cy="546539"/>
          </a:xfrm>
          <a:prstGeom prst="round2SameRect">
            <a:avLst>
              <a:gd name="adj1" fmla="val 0"/>
              <a:gd name="adj2" fmla="val 24098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4" name="Marcador de posición de imagen 11">
            <a:extLst>
              <a:ext uri="{FF2B5EF4-FFF2-40B4-BE49-F238E27FC236}">
                <a16:creationId xmlns:a16="http://schemas.microsoft.com/office/drawing/2014/main" id="{2653D6D7-30B4-9395-FF20-8C699BFD132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896958" y="2288894"/>
            <a:ext cx="2476628" cy="1424071"/>
          </a:xfrm>
          <a:prstGeom prst="roundRect">
            <a:avLst>
              <a:gd name="adj" fmla="val 1289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B337D15D-D845-60C0-4BF4-C941A9D7B43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91360" y="3535759"/>
            <a:ext cx="2476627" cy="546539"/>
          </a:xfrm>
          <a:prstGeom prst="round2SameRect">
            <a:avLst>
              <a:gd name="adj1" fmla="val 0"/>
              <a:gd name="adj2" fmla="val 24098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6" name="Marcador de posición de imagen 11">
            <a:extLst>
              <a:ext uri="{FF2B5EF4-FFF2-40B4-BE49-F238E27FC236}">
                <a16:creationId xmlns:a16="http://schemas.microsoft.com/office/drawing/2014/main" id="{61F69D58-E83E-7418-42AF-FBCBA018E3F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48442" y="4357330"/>
            <a:ext cx="2476628" cy="1424071"/>
          </a:xfrm>
          <a:prstGeom prst="roundRect">
            <a:avLst>
              <a:gd name="adj" fmla="val 1289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B33C1F0A-E2E5-00B8-DCC2-A2AA2433BC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844" y="5604195"/>
            <a:ext cx="2476627" cy="546539"/>
          </a:xfrm>
          <a:prstGeom prst="round2SameRect">
            <a:avLst>
              <a:gd name="adj1" fmla="val 0"/>
              <a:gd name="adj2" fmla="val 24098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8" name="Marcador de posición de imagen 11">
            <a:extLst>
              <a:ext uri="{FF2B5EF4-FFF2-40B4-BE49-F238E27FC236}">
                <a16:creationId xmlns:a16="http://schemas.microsoft.com/office/drawing/2014/main" id="{B3C00A22-674A-AE1F-2036-13B3567BDE4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97947" y="4357330"/>
            <a:ext cx="2476628" cy="1424071"/>
          </a:xfrm>
          <a:prstGeom prst="roundRect">
            <a:avLst>
              <a:gd name="adj" fmla="val 1289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39" name="Marcador de texto 17">
            <a:extLst>
              <a:ext uri="{FF2B5EF4-FFF2-40B4-BE49-F238E27FC236}">
                <a16:creationId xmlns:a16="http://schemas.microsoft.com/office/drawing/2014/main" id="{A05115EE-9C3E-C360-F6BC-8E250D3380C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92349" y="5604195"/>
            <a:ext cx="2476627" cy="546539"/>
          </a:xfrm>
          <a:prstGeom prst="round2SameRect">
            <a:avLst>
              <a:gd name="adj1" fmla="val 0"/>
              <a:gd name="adj2" fmla="val 24098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Marcador de posición de imagen 11">
            <a:extLst>
              <a:ext uri="{FF2B5EF4-FFF2-40B4-BE49-F238E27FC236}">
                <a16:creationId xmlns:a16="http://schemas.microsoft.com/office/drawing/2014/main" id="{FF561245-C053-F90E-EED7-7E9132E64305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47453" y="4357330"/>
            <a:ext cx="2476628" cy="1424071"/>
          </a:xfrm>
          <a:prstGeom prst="roundRect">
            <a:avLst>
              <a:gd name="adj" fmla="val 1289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41" name="Marcador de texto 17">
            <a:extLst>
              <a:ext uri="{FF2B5EF4-FFF2-40B4-BE49-F238E27FC236}">
                <a16:creationId xmlns:a16="http://schemas.microsoft.com/office/drawing/2014/main" id="{B8914408-E99B-F23F-21B9-15D0C04C953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41855" y="5604195"/>
            <a:ext cx="2476627" cy="546539"/>
          </a:xfrm>
          <a:prstGeom prst="round2SameRect">
            <a:avLst>
              <a:gd name="adj1" fmla="val 0"/>
              <a:gd name="adj2" fmla="val 24098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2" name="Marcador de posición de imagen 11">
            <a:extLst>
              <a:ext uri="{FF2B5EF4-FFF2-40B4-BE49-F238E27FC236}">
                <a16:creationId xmlns:a16="http://schemas.microsoft.com/office/drawing/2014/main" id="{C62F966B-87B8-D089-002D-AB3A39B8B1E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96958" y="4357330"/>
            <a:ext cx="2476628" cy="1424071"/>
          </a:xfrm>
          <a:prstGeom prst="roundRect">
            <a:avLst>
              <a:gd name="adj" fmla="val 12896"/>
            </a:avLst>
          </a:prstGeom>
        </p:spPr>
        <p:txBody>
          <a:bodyPr/>
          <a:lstStyle>
            <a:lvl1pPr>
              <a:defRPr sz="1400" b="0" i="0">
                <a:solidFill>
                  <a:srgbClr val="007398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es-ES" dirty="0"/>
          </a:p>
        </p:txBody>
      </p:sp>
      <p:sp>
        <p:nvSpPr>
          <p:cNvPr id="43" name="Marcador de texto 17">
            <a:extLst>
              <a:ext uri="{FF2B5EF4-FFF2-40B4-BE49-F238E27FC236}">
                <a16:creationId xmlns:a16="http://schemas.microsoft.com/office/drawing/2014/main" id="{91A7F1B6-4A33-B2AA-B1C8-B279F0EEC1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91360" y="5604195"/>
            <a:ext cx="2476627" cy="546539"/>
          </a:xfrm>
          <a:prstGeom prst="round2SameRect">
            <a:avLst>
              <a:gd name="adj1" fmla="val 0"/>
              <a:gd name="adj2" fmla="val 24098"/>
            </a:avLst>
          </a:prstGeom>
          <a:solidFill>
            <a:srgbClr val="268B63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582086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o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11">
            <a:extLst>
              <a:ext uri="{FF2B5EF4-FFF2-40B4-BE49-F238E27FC236}">
                <a16:creationId xmlns:a16="http://schemas.microsoft.com/office/drawing/2014/main" id="{196F68B5-7AF2-3043-95B2-084D4F1F3D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63504" y="2297036"/>
            <a:ext cx="1080000" cy="8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68B63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6" name="Marcador de posición de imagen 11">
            <a:extLst>
              <a:ext uri="{FF2B5EF4-FFF2-40B4-BE49-F238E27FC236}">
                <a16:creationId xmlns:a16="http://schemas.microsoft.com/office/drawing/2014/main" id="{E61A64BC-459A-EF4D-B5BC-F3751F0D88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67084" y="2297036"/>
            <a:ext cx="1080000" cy="8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68B63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7" name="Marcador de posición de imagen 11">
            <a:extLst>
              <a:ext uri="{FF2B5EF4-FFF2-40B4-BE49-F238E27FC236}">
                <a16:creationId xmlns:a16="http://schemas.microsoft.com/office/drawing/2014/main" id="{A150E265-635A-B845-A210-93557F3D42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331397" y="2297036"/>
            <a:ext cx="1080000" cy="8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68B63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C997A3EE-E04F-2A42-8D54-527184F679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2417" y="3282339"/>
            <a:ext cx="3222172" cy="5510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es-ES" sz="1600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B62AE9ED-B642-0D44-90F6-ED7558F64F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76370" y="3291116"/>
            <a:ext cx="3222172" cy="5510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es-ES" sz="1600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156E427E-60E9-0344-AA24-33B5BD6AB4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0318" y="3291116"/>
            <a:ext cx="3222172" cy="5510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es-ES" sz="1600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1" name="Marcador de posición de imagen 11">
            <a:extLst>
              <a:ext uri="{FF2B5EF4-FFF2-40B4-BE49-F238E27FC236}">
                <a16:creationId xmlns:a16="http://schemas.microsoft.com/office/drawing/2014/main" id="{7FE54485-6DF3-414E-9E7D-5804C887C3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763504" y="4242173"/>
            <a:ext cx="1080000" cy="8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68B63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000A5E7E-91E2-7D46-A730-B9EFFE7AF5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567084" y="4242173"/>
            <a:ext cx="1080000" cy="8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68B63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13" name="Marcador de posición de imagen 11">
            <a:extLst>
              <a:ext uri="{FF2B5EF4-FFF2-40B4-BE49-F238E27FC236}">
                <a16:creationId xmlns:a16="http://schemas.microsoft.com/office/drawing/2014/main" id="{99EF9614-FE98-324A-8084-0D8BBD6A504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31397" y="4242173"/>
            <a:ext cx="1080000" cy="81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68B63"/>
                </a:solidFill>
                <a:latin typeface="Barlow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6D2DAFA0-783D-4B44-A29D-DF58F89DEC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2417" y="5227476"/>
            <a:ext cx="3222172" cy="5510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es-ES" sz="1600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5" name="Marcador de texto 17">
            <a:extLst>
              <a:ext uri="{FF2B5EF4-FFF2-40B4-BE49-F238E27FC236}">
                <a16:creationId xmlns:a16="http://schemas.microsoft.com/office/drawing/2014/main" id="{69F946E9-A031-8F40-A7B8-E30DDF927D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76370" y="5236253"/>
            <a:ext cx="3222172" cy="5510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es-ES" sz="1600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6396DE45-C080-C543-91B1-672AB7AA20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60318" y="5236253"/>
            <a:ext cx="3222172" cy="5510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es-ES" sz="1600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C6C2AD02-7903-2A3A-62C7-B37F95B9E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15AD3C92-B861-F2C0-6167-525C7B5F4DA8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31" name="object 32">
              <a:extLst>
                <a:ext uri="{FF2B5EF4-FFF2-40B4-BE49-F238E27FC236}">
                  <a16:creationId xmlns:a16="http://schemas.microsoft.com/office/drawing/2014/main" id="{77CF82AC-C60A-E13F-3285-2F4B6F36EBA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32" name="object 33">
              <a:extLst>
                <a:ext uri="{FF2B5EF4-FFF2-40B4-BE49-F238E27FC236}">
                  <a16:creationId xmlns:a16="http://schemas.microsoft.com/office/drawing/2014/main" id="{A6A6BFB7-4CD3-AF9F-D8BF-6FA5BA2EB68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33" name="object 34">
              <a:extLst>
                <a:ext uri="{FF2B5EF4-FFF2-40B4-BE49-F238E27FC236}">
                  <a16:creationId xmlns:a16="http://schemas.microsoft.com/office/drawing/2014/main" id="{648B42A9-E54A-1AEE-C4C0-1341DDADE7D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666CF459-3EC6-D825-0933-FA7BA55B7C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2FB9307E-2100-9FE0-F1E1-8978CDEB46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331736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o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C997A3EE-E04F-2A42-8D54-527184F679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395" y="2364303"/>
            <a:ext cx="2187955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None/>
              <a:defRPr lang="es-ES" sz="1867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C6C2AD02-7903-2A3A-62C7-B37F95B9E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15AD3C92-B861-F2C0-6167-525C7B5F4DA8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31" name="object 32">
              <a:extLst>
                <a:ext uri="{FF2B5EF4-FFF2-40B4-BE49-F238E27FC236}">
                  <a16:creationId xmlns:a16="http://schemas.microsoft.com/office/drawing/2014/main" id="{77CF82AC-C60A-E13F-3285-2F4B6F36EBA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32" name="object 33">
              <a:extLst>
                <a:ext uri="{FF2B5EF4-FFF2-40B4-BE49-F238E27FC236}">
                  <a16:creationId xmlns:a16="http://schemas.microsoft.com/office/drawing/2014/main" id="{A6A6BFB7-4CD3-AF9F-D8BF-6FA5BA2EB68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33" name="object 34">
              <a:extLst>
                <a:ext uri="{FF2B5EF4-FFF2-40B4-BE49-F238E27FC236}">
                  <a16:creationId xmlns:a16="http://schemas.microsoft.com/office/drawing/2014/main" id="{648B42A9-E54A-1AEE-C4C0-1341DDADE7D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666CF459-3EC6-D825-0933-FA7BA55B7C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2FB9307E-2100-9FE0-F1E1-8978CDEB46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F65E6054-272A-75F2-6D3A-5FB7F6093B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395" y="2702037"/>
            <a:ext cx="2187955" cy="5716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333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CE996039-8EA2-DCE9-0386-DBF0CA541F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59395" y="3650768"/>
            <a:ext cx="2187955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None/>
              <a:defRPr lang="es-ES" sz="1867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BF860C66-AD1B-3C96-2FB5-E3094F55C6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59395" y="3988502"/>
            <a:ext cx="2187955" cy="5716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333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18" name="Marcador de posición de imagen 11">
            <a:extLst>
              <a:ext uri="{FF2B5EF4-FFF2-40B4-BE49-F238E27FC236}">
                <a16:creationId xmlns:a16="http://schemas.microsoft.com/office/drawing/2014/main" id="{2502F0DF-CFFD-599F-784A-DD6187CDA97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067261" y="4939517"/>
            <a:ext cx="869316" cy="6519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s-ES" sz="1600" b="0" i="0" kern="1200" baseline="0" dirty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FBCEB881-546C-5950-CC22-C12928F9C0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59395" y="4939518"/>
            <a:ext cx="2187955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None/>
              <a:defRPr lang="es-ES" sz="1867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3D3BB025-87FC-35A8-A0CA-09D6FD64BB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59395" y="5277252"/>
            <a:ext cx="2187955" cy="5716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333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49" name="Marcador de texto 17">
            <a:extLst>
              <a:ext uri="{FF2B5EF4-FFF2-40B4-BE49-F238E27FC236}">
                <a16:creationId xmlns:a16="http://schemas.microsoft.com/office/drawing/2014/main" id="{1B6FD7FC-DD6F-DB1D-0A00-F8ED424A949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26888" y="2364303"/>
            <a:ext cx="2187955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None/>
              <a:defRPr lang="es-ES" sz="1867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0" name="Marcador de texto 17">
            <a:extLst>
              <a:ext uri="{FF2B5EF4-FFF2-40B4-BE49-F238E27FC236}">
                <a16:creationId xmlns:a16="http://schemas.microsoft.com/office/drawing/2014/main" id="{EC645599-1696-C2CF-3DE9-0C6AC0811B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26888" y="2702037"/>
            <a:ext cx="2187955" cy="5716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333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52" name="Marcador de texto 17">
            <a:extLst>
              <a:ext uri="{FF2B5EF4-FFF2-40B4-BE49-F238E27FC236}">
                <a16:creationId xmlns:a16="http://schemas.microsoft.com/office/drawing/2014/main" id="{64E28483-5FD9-00B6-635B-19F24C0D58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826888" y="3650768"/>
            <a:ext cx="2187955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None/>
              <a:defRPr lang="es-ES" sz="1867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3" name="Marcador de texto 17">
            <a:extLst>
              <a:ext uri="{FF2B5EF4-FFF2-40B4-BE49-F238E27FC236}">
                <a16:creationId xmlns:a16="http://schemas.microsoft.com/office/drawing/2014/main" id="{C389BCA5-E6B0-17AF-CC63-EDC9A570F8D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826888" y="3988502"/>
            <a:ext cx="2187955" cy="5716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333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55" name="Marcador de texto 17">
            <a:extLst>
              <a:ext uri="{FF2B5EF4-FFF2-40B4-BE49-F238E27FC236}">
                <a16:creationId xmlns:a16="http://schemas.microsoft.com/office/drawing/2014/main" id="{0469BD5D-CE7B-84C6-1BD6-8CCF6E9847D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26888" y="4939518"/>
            <a:ext cx="2187955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None/>
              <a:defRPr lang="es-ES" sz="1867" b="0" i="0" kern="1200" baseline="0" dirty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6" name="Marcador de texto 17">
            <a:extLst>
              <a:ext uri="{FF2B5EF4-FFF2-40B4-BE49-F238E27FC236}">
                <a16:creationId xmlns:a16="http://schemas.microsoft.com/office/drawing/2014/main" id="{EDC0AFE4-393F-5B0D-D287-37A8C8D43E3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26888" y="5277252"/>
            <a:ext cx="2187955" cy="5716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333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57" name="Marcador de posición de imagen 11">
            <a:extLst>
              <a:ext uri="{FF2B5EF4-FFF2-40B4-BE49-F238E27FC236}">
                <a16:creationId xmlns:a16="http://schemas.microsoft.com/office/drawing/2014/main" id="{6FF30D2F-48EC-C3D5-88E6-3D27F10234D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067261" y="3644643"/>
            <a:ext cx="869316" cy="6519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s-ES" sz="1600" b="0" i="0" kern="1200" baseline="0" dirty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58" name="Marcador de posición de imagen 11">
            <a:extLst>
              <a:ext uri="{FF2B5EF4-FFF2-40B4-BE49-F238E27FC236}">
                <a16:creationId xmlns:a16="http://schemas.microsoft.com/office/drawing/2014/main" id="{00147BE6-757F-622F-4A09-A12982D7CF26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067261" y="2358176"/>
            <a:ext cx="869316" cy="6519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s-ES" sz="1600" b="0" i="0" kern="1200" baseline="0" dirty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59" name="Marcador de posición de imagen 11">
            <a:extLst>
              <a:ext uri="{FF2B5EF4-FFF2-40B4-BE49-F238E27FC236}">
                <a16:creationId xmlns:a16="http://schemas.microsoft.com/office/drawing/2014/main" id="{137A0972-02D4-853A-6F3F-7C8B778399C6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843161" y="4939517"/>
            <a:ext cx="869316" cy="6519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s-ES" sz="1600" b="0" i="0" kern="1200" baseline="0" dirty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60" name="Marcador de posición de imagen 11">
            <a:extLst>
              <a:ext uri="{FF2B5EF4-FFF2-40B4-BE49-F238E27FC236}">
                <a16:creationId xmlns:a16="http://schemas.microsoft.com/office/drawing/2014/main" id="{A5A87D05-9DA7-EF99-9577-A30A33B0C1B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843161" y="3644643"/>
            <a:ext cx="869316" cy="6519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s-ES" sz="1600" b="0" i="0" kern="1200" baseline="0" dirty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  <p:sp>
        <p:nvSpPr>
          <p:cNvPr id="61" name="Marcador de posición de imagen 11">
            <a:extLst>
              <a:ext uri="{FF2B5EF4-FFF2-40B4-BE49-F238E27FC236}">
                <a16:creationId xmlns:a16="http://schemas.microsoft.com/office/drawing/2014/main" id="{3CBE9FD1-3627-3BA5-B2C3-5636237A73AC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843161" y="2358176"/>
            <a:ext cx="869316" cy="6519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s-ES" sz="1600" b="0" i="0" kern="1200" baseline="0" dirty="0">
                <a:solidFill>
                  <a:srgbClr val="268B63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214367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ertura Sección -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F1B34154-9837-CB3E-C784-25D322718D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"/>
            <a:ext cx="12192000" cy="6858096"/>
            <a:chOff x="0" y="0"/>
            <a:chExt cx="20104100" cy="1130871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6E5BE4B9-538B-EAD9-D220-B250584039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5205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3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39" y="11308556"/>
                  </a:lnTo>
                  <a:lnTo>
                    <a:pt x="10052039" y="0"/>
                  </a:lnTo>
                  <a:close/>
                </a:path>
              </a:pathLst>
            </a:custGeom>
            <a:solidFill>
              <a:srgbClr val="00434E"/>
            </a:solidFill>
          </p:spPr>
          <p:txBody>
            <a:bodyPr wrap="square" lIns="0" tIns="0" rIns="0" bIns="0" rtlCol="0"/>
            <a:lstStyle/>
            <a:p>
              <a:endParaRPr sz="1867"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CD4FB10-9754-D171-5D63-17CFB37019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5716250" cy="11308715"/>
            </a:xfrm>
            <a:custGeom>
              <a:avLst/>
              <a:gdLst/>
              <a:ahLst/>
              <a:cxnLst/>
              <a:rect l="l" t="t" r="r" b="b"/>
              <a:pathLst>
                <a:path w="15716250" h="11308715">
                  <a:moveTo>
                    <a:pt x="1476786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4767864" y="11308556"/>
                  </a:lnTo>
                  <a:lnTo>
                    <a:pt x="14816662" y="11307322"/>
                  </a:lnTo>
                  <a:lnTo>
                    <a:pt x="14864818" y="11303660"/>
                  </a:lnTo>
                  <a:lnTo>
                    <a:pt x="14912275" y="11297630"/>
                  </a:lnTo>
                  <a:lnTo>
                    <a:pt x="14958972" y="11289290"/>
                  </a:lnTo>
                  <a:lnTo>
                    <a:pt x="15004850" y="11278702"/>
                  </a:lnTo>
                  <a:lnTo>
                    <a:pt x="15049849" y="11265924"/>
                  </a:lnTo>
                  <a:lnTo>
                    <a:pt x="15093909" y="11251015"/>
                  </a:lnTo>
                  <a:lnTo>
                    <a:pt x="15136971" y="11234036"/>
                  </a:lnTo>
                  <a:lnTo>
                    <a:pt x="15178976" y="11215047"/>
                  </a:lnTo>
                  <a:lnTo>
                    <a:pt x="15219863" y="11194105"/>
                  </a:lnTo>
                  <a:lnTo>
                    <a:pt x="15259573" y="11171272"/>
                  </a:lnTo>
                  <a:lnTo>
                    <a:pt x="15298048" y="11146607"/>
                  </a:lnTo>
                  <a:lnTo>
                    <a:pt x="15335226" y="11120169"/>
                  </a:lnTo>
                  <a:lnTo>
                    <a:pt x="15371048" y="11092018"/>
                  </a:lnTo>
                  <a:lnTo>
                    <a:pt x="15405455" y="11062214"/>
                  </a:lnTo>
                  <a:lnTo>
                    <a:pt x="15438388" y="11030815"/>
                  </a:lnTo>
                  <a:lnTo>
                    <a:pt x="15469786" y="10997883"/>
                  </a:lnTo>
                  <a:lnTo>
                    <a:pt x="15499591" y="10963475"/>
                  </a:lnTo>
                  <a:lnTo>
                    <a:pt x="15527742" y="10927653"/>
                  </a:lnTo>
                  <a:lnTo>
                    <a:pt x="15554180" y="10890475"/>
                  </a:lnTo>
                  <a:lnTo>
                    <a:pt x="15578845" y="10852001"/>
                  </a:lnTo>
                  <a:lnTo>
                    <a:pt x="15601678" y="10812290"/>
                  </a:lnTo>
                  <a:lnTo>
                    <a:pt x="15622619" y="10771403"/>
                  </a:lnTo>
                  <a:lnTo>
                    <a:pt x="15641609" y="10729399"/>
                  </a:lnTo>
                  <a:lnTo>
                    <a:pt x="15658588" y="10686336"/>
                  </a:lnTo>
                  <a:lnTo>
                    <a:pt x="15673496" y="10642276"/>
                  </a:lnTo>
                  <a:lnTo>
                    <a:pt x="15686274" y="10597277"/>
                  </a:lnTo>
                  <a:lnTo>
                    <a:pt x="15696863" y="10551400"/>
                  </a:lnTo>
                  <a:lnTo>
                    <a:pt x="15705202" y="10504703"/>
                  </a:lnTo>
                  <a:lnTo>
                    <a:pt x="15711233" y="10457246"/>
                  </a:lnTo>
                  <a:lnTo>
                    <a:pt x="15714894" y="10409089"/>
                  </a:lnTo>
                  <a:lnTo>
                    <a:pt x="15716128" y="10360291"/>
                  </a:lnTo>
                  <a:lnTo>
                    <a:pt x="15716128" y="948264"/>
                  </a:lnTo>
                  <a:lnTo>
                    <a:pt x="15714894" y="899466"/>
                  </a:lnTo>
                  <a:lnTo>
                    <a:pt x="15711233" y="851309"/>
                  </a:lnTo>
                  <a:lnTo>
                    <a:pt x="15705202" y="803853"/>
                  </a:lnTo>
                  <a:lnTo>
                    <a:pt x="15696863" y="757156"/>
                  </a:lnTo>
                  <a:lnTo>
                    <a:pt x="15686274" y="711278"/>
                  </a:lnTo>
                  <a:lnTo>
                    <a:pt x="15673496" y="666279"/>
                  </a:lnTo>
                  <a:lnTo>
                    <a:pt x="15658588" y="622219"/>
                  </a:lnTo>
                  <a:lnTo>
                    <a:pt x="15641609" y="579157"/>
                  </a:lnTo>
                  <a:lnTo>
                    <a:pt x="15622619" y="537152"/>
                  </a:lnTo>
                  <a:lnTo>
                    <a:pt x="15601678" y="496265"/>
                  </a:lnTo>
                  <a:lnTo>
                    <a:pt x="15578845" y="456554"/>
                  </a:lnTo>
                  <a:lnTo>
                    <a:pt x="15554180" y="418080"/>
                  </a:lnTo>
                  <a:lnTo>
                    <a:pt x="15527742" y="380902"/>
                  </a:lnTo>
                  <a:lnTo>
                    <a:pt x="15499591" y="345080"/>
                  </a:lnTo>
                  <a:lnTo>
                    <a:pt x="15469786" y="310672"/>
                  </a:lnTo>
                  <a:lnTo>
                    <a:pt x="15438388" y="277740"/>
                  </a:lnTo>
                  <a:lnTo>
                    <a:pt x="15405455" y="246341"/>
                  </a:lnTo>
                  <a:lnTo>
                    <a:pt x="15371048" y="216537"/>
                  </a:lnTo>
                  <a:lnTo>
                    <a:pt x="15335226" y="188386"/>
                  </a:lnTo>
                  <a:lnTo>
                    <a:pt x="15298048" y="161948"/>
                  </a:lnTo>
                  <a:lnTo>
                    <a:pt x="15259573" y="137283"/>
                  </a:lnTo>
                  <a:lnTo>
                    <a:pt x="15219863" y="114450"/>
                  </a:lnTo>
                  <a:lnTo>
                    <a:pt x="15178976" y="93509"/>
                  </a:lnTo>
                  <a:lnTo>
                    <a:pt x="15136971" y="74519"/>
                  </a:lnTo>
                  <a:lnTo>
                    <a:pt x="15093909" y="57540"/>
                  </a:lnTo>
                  <a:lnTo>
                    <a:pt x="15049849" y="42632"/>
                  </a:lnTo>
                  <a:lnTo>
                    <a:pt x="15004850" y="29853"/>
                  </a:lnTo>
                  <a:lnTo>
                    <a:pt x="14958972" y="19265"/>
                  </a:lnTo>
                  <a:lnTo>
                    <a:pt x="14912275" y="10926"/>
                  </a:lnTo>
                  <a:lnTo>
                    <a:pt x="14864818" y="4895"/>
                  </a:lnTo>
                  <a:lnTo>
                    <a:pt x="14816662" y="1233"/>
                  </a:lnTo>
                  <a:lnTo>
                    <a:pt x="14767864" y="0"/>
                  </a:lnTo>
                  <a:close/>
                </a:path>
              </a:pathLst>
            </a:custGeom>
            <a:solidFill>
              <a:srgbClr val="009FBC"/>
            </a:solidFill>
          </p:spPr>
          <p:txBody>
            <a:bodyPr wrap="square" lIns="0" tIns="0" rIns="0" bIns="0" rtlCol="0"/>
            <a:lstStyle/>
            <a:p>
              <a:endParaRPr sz="1867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BCBFC02-0F17-CEC3-C0BD-DCED91C3C5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09078" y="9608460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5">
                  <a:moveTo>
                    <a:pt x="0" y="0"/>
                  </a:moveTo>
                  <a:lnTo>
                    <a:pt x="3979" y="49318"/>
                  </a:lnTo>
                  <a:lnTo>
                    <a:pt x="15501" y="96103"/>
                  </a:lnTo>
                  <a:lnTo>
                    <a:pt x="33938" y="139728"/>
                  </a:lnTo>
                  <a:lnTo>
                    <a:pt x="58665" y="179568"/>
                  </a:lnTo>
                  <a:lnTo>
                    <a:pt x="89056" y="214997"/>
                  </a:lnTo>
                  <a:lnTo>
                    <a:pt x="124484" y="245388"/>
                  </a:lnTo>
                  <a:lnTo>
                    <a:pt x="164324" y="270115"/>
                  </a:lnTo>
                  <a:lnTo>
                    <a:pt x="207950" y="288552"/>
                  </a:lnTo>
                  <a:lnTo>
                    <a:pt x="254735" y="300073"/>
                  </a:lnTo>
                  <a:lnTo>
                    <a:pt x="304053" y="304053"/>
                  </a:lnTo>
                </a:path>
              </a:pathLst>
            </a:custGeom>
            <a:ln w="38100">
              <a:solidFill>
                <a:srgbClr val="00434E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1314670-2BA1-2A42-A375-94CBCF59DC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09836" y="9912509"/>
              <a:ext cx="903605" cy="304165"/>
            </a:xfrm>
            <a:custGeom>
              <a:avLst/>
              <a:gdLst/>
              <a:ahLst/>
              <a:cxnLst/>
              <a:rect l="l" t="t" r="r" b="b"/>
              <a:pathLst>
                <a:path w="903605" h="304165">
                  <a:moveTo>
                    <a:pt x="903291" y="0"/>
                  </a:moveTo>
                  <a:lnTo>
                    <a:pt x="853973" y="3979"/>
                  </a:lnTo>
                  <a:lnTo>
                    <a:pt x="807188" y="15501"/>
                  </a:lnTo>
                  <a:lnTo>
                    <a:pt x="763562" y="33938"/>
                  </a:lnTo>
                  <a:lnTo>
                    <a:pt x="723722" y="58665"/>
                  </a:lnTo>
                  <a:lnTo>
                    <a:pt x="688294" y="89056"/>
                  </a:lnTo>
                  <a:lnTo>
                    <a:pt x="657903" y="124484"/>
                  </a:lnTo>
                  <a:lnTo>
                    <a:pt x="633176" y="164324"/>
                  </a:lnTo>
                  <a:lnTo>
                    <a:pt x="614739" y="207950"/>
                  </a:lnTo>
                  <a:lnTo>
                    <a:pt x="603217" y="254735"/>
                  </a:lnTo>
                  <a:lnTo>
                    <a:pt x="599238" y="304053"/>
                  </a:lnTo>
                </a:path>
                <a:path w="903605" h="304165">
                  <a:moveTo>
                    <a:pt x="903291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434E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EA7C1866-D186-D8BC-99C3-12E5F66DE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2" y="1430188"/>
            <a:ext cx="3848112" cy="70620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00434E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Nº</a:t>
            </a:r>
            <a:r>
              <a:rPr lang="es-ES" dirty="0"/>
              <a:t> de sección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7588D559-CEEE-2B9B-8210-2BACA0B35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3" y="2309619"/>
            <a:ext cx="3848112" cy="16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5333" b="1" i="0" baseline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de sección</a:t>
            </a:r>
          </a:p>
        </p:txBody>
      </p:sp>
      <p:sp>
        <p:nvSpPr>
          <p:cNvPr id="46" name="Marcador de texto 17">
            <a:extLst>
              <a:ext uri="{FF2B5EF4-FFF2-40B4-BE49-F238E27FC236}">
                <a16:creationId xmlns:a16="http://schemas.microsoft.com/office/drawing/2014/main" id="{7C422D66-3DE2-B913-E3AD-62851C5EED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8744" y="3735001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1. Índice</a:t>
            </a:r>
          </a:p>
        </p:txBody>
      </p:sp>
      <p:sp>
        <p:nvSpPr>
          <p:cNvPr id="47" name="Marcador de texto 17">
            <a:extLst>
              <a:ext uri="{FF2B5EF4-FFF2-40B4-BE49-F238E27FC236}">
                <a16:creationId xmlns:a16="http://schemas.microsoft.com/office/drawing/2014/main" id="{065AF8B7-B9BA-DA78-0F1B-BE742123C6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38744" y="4458902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2. Índice</a:t>
            </a:r>
          </a:p>
        </p:txBody>
      </p:sp>
      <p:sp>
        <p:nvSpPr>
          <p:cNvPr id="48" name="Marcador de texto 17">
            <a:extLst>
              <a:ext uri="{FF2B5EF4-FFF2-40B4-BE49-F238E27FC236}">
                <a16:creationId xmlns:a16="http://schemas.microsoft.com/office/drawing/2014/main" id="{0C4F1D11-DA33-A9D1-9C29-F2D8BDF18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38744" y="5173276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3. Índice</a:t>
            </a:r>
          </a:p>
        </p:txBody>
      </p:sp>
      <p:sp>
        <p:nvSpPr>
          <p:cNvPr id="49" name="Marcador de texto 17">
            <a:extLst>
              <a:ext uri="{FF2B5EF4-FFF2-40B4-BE49-F238E27FC236}">
                <a16:creationId xmlns:a16="http://schemas.microsoft.com/office/drawing/2014/main" id="{CCBAAC21-1F69-9AB9-E9D5-3FDF5A9545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38744" y="5887651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4. Índice</a:t>
            </a:r>
          </a:p>
        </p:txBody>
      </p:sp>
    </p:spTree>
    <p:extLst>
      <p:ext uri="{BB962C8B-B14F-4D97-AF65-F5344CB8AC3E}">
        <p14:creationId xmlns:p14="http://schemas.microsoft.com/office/powerpoint/2010/main" val="4281014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o +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2445EF76-5B80-7E73-9608-080AD98497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E1E5C40A-0B86-89DB-BD6E-9DACD2E8F867}"/>
              </a:ext>
            </a:extLst>
          </p:cNvPr>
          <p:cNvSpPr txBox="1"/>
          <p:nvPr/>
        </p:nvSpPr>
        <p:spPr>
          <a:xfrm>
            <a:off x="3701935" y="1688958"/>
            <a:ext cx="4788131" cy="1765121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algn="l">
              <a:lnSpc>
                <a:spcPct val="100600"/>
              </a:lnSpc>
              <a:spcBef>
                <a:spcPts val="127"/>
              </a:spcBef>
            </a:pPr>
            <a:r>
              <a:rPr lang="it-IT" sz="1867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definiamo </a:t>
            </a:r>
            <a:r>
              <a:rPr lang="it-IT" sz="1867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it-IT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 People </a:t>
            </a:r>
            <a:r>
              <a:rPr lang="it-IT" sz="1867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pensiamo che il nostro lavoro serva a lottare contro il cambiamento climatico.</a:t>
            </a:r>
          </a:p>
          <a:p>
            <a:pPr marL="16933" marR="6773" algn="l">
              <a:lnSpc>
                <a:spcPct val="100600"/>
              </a:lnSpc>
              <a:spcBef>
                <a:spcPts val="127"/>
              </a:spcBef>
            </a:pPr>
            <a:endParaRPr lang="it-IT" sz="1867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 marR="6773" algn="l">
              <a:lnSpc>
                <a:spcPct val="100600"/>
              </a:lnSpc>
              <a:spcBef>
                <a:spcPts val="127"/>
              </a:spcBef>
            </a:pPr>
            <a:r>
              <a:rPr lang="it-IT" sz="1867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chiamiamo il nostro Piano per il Pianeta A, perché non esiste un Pianeta B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693F3793-DF16-70B1-5FC4-A1F381F06CDB}"/>
              </a:ext>
            </a:extLst>
          </p:cNvPr>
          <p:cNvSpPr/>
          <p:nvPr/>
        </p:nvSpPr>
        <p:spPr>
          <a:xfrm>
            <a:off x="4814246" y="718259"/>
            <a:ext cx="2563509" cy="664757"/>
          </a:xfrm>
          <a:custGeom>
            <a:avLst/>
            <a:gdLst/>
            <a:ahLst/>
            <a:cxnLst/>
            <a:rect l="l" t="t" r="r" b="b"/>
            <a:pathLst>
              <a:path w="4175125" h="1082675">
                <a:moveTo>
                  <a:pt x="657745" y="590207"/>
                </a:moveTo>
                <a:lnTo>
                  <a:pt x="534581" y="274739"/>
                </a:lnTo>
                <a:lnTo>
                  <a:pt x="418960" y="590207"/>
                </a:lnTo>
                <a:lnTo>
                  <a:pt x="657745" y="590207"/>
                </a:lnTo>
                <a:close/>
              </a:path>
              <a:path w="4175125" h="1082675">
                <a:moveTo>
                  <a:pt x="1083030" y="540931"/>
                </a:moveTo>
                <a:lnTo>
                  <a:pt x="1081036" y="494372"/>
                </a:lnTo>
                <a:lnTo>
                  <a:pt x="1075169" y="448881"/>
                </a:lnTo>
                <a:lnTo>
                  <a:pt x="1065593" y="404647"/>
                </a:lnTo>
                <a:lnTo>
                  <a:pt x="1052474" y="361810"/>
                </a:lnTo>
                <a:lnTo>
                  <a:pt x="1035964" y="320548"/>
                </a:lnTo>
                <a:lnTo>
                  <a:pt x="1016241" y="281025"/>
                </a:lnTo>
                <a:lnTo>
                  <a:pt x="993470" y="243395"/>
                </a:lnTo>
                <a:lnTo>
                  <a:pt x="967803" y="207835"/>
                </a:lnTo>
                <a:lnTo>
                  <a:pt x="939406" y="174510"/>
                </a:lnTo>
                <a:lnTo>
                  <a:pt x="908443" y="143573"/>
                </a:lnTo>
                <a:lnTo>
                  <a:pt x="875080" y="115189"/>
                </a:lnTo>
                <a:lnTo>
                  <a:pt x="869569" y="111226"/>
                </a:lnTo>
                <a:lnTo>
                  <a:pt x="869569" y="865784"/>
                </a:lnTo>
                <a:lnTo>
                  <a:pt x="757212" y="865784"/>
                </a:lnTo>
                <a:lnTo>
                  <a:pt x="676135" y="641007"/>
                </a:lnTo>
                <a:lnTo>
                  <a:pt x="400621" y="641007"/>
                </a:lnTo>
                <a:lnTo>
                  <a:pt x="319570" y="865784"/>
                </a:lnTo>
                <a:lnTo>
                  <a:pt x="252615" y="865784"/>
                </a:lnTo>
                <a:lnTo>
                  <a:pt x="467601" y="276834"/>
                </a:lnTo>
                <a:lnTo>
                  <a:pt x="484060" y="223685"/>
                </a:lnTo>
                <a:lnTo>
                  <a:pt x="486029" y="213106"/>
                </a:lnTo>
                <a:lnTo>
                  <a:pt x="479094" y="187883"/>
                </a:lnTo>
                <a:lnTo>
                  <a:pt x="460603" y="173977"/>
                </a:lnTo>
                <a:lnTo>
                  <a:pt x="434022" y="166941"/>
                </a:lnTo>
                <a:lnTo>
                  <a:pt x="402793" y="162356"/>
                </a:lnTo>
                <a:lnTo>
                  <a:pt x="402793" y="138557"/>
                </a:lnTo>
                <a:lnTo>
                  <a:pt x="605904" y="138557"/>
                </a:lnTo>
                <a:lnTo>
                  <a:pt x="869569" y="865784"/>
                </a:lnTo>
                <a:lnTo>
                  <a:pt x="869569" y="111226"/>
                </a:lnTo>
                <a:lnTo>
                  <a:pt x="801827" y="66763"/>
                </a:lnTo>
                <a:lnTo>
                  <a:pt x="762254" y="47053"/>
                </a:lnTo>
                <a:lnTo>
                  <a:pt x="720940" y="30543"/>
                </a:lnTo>
                <a:lnTo>
                  <a:pt x="678053" y="17424"/>
                </a:lnTo>
                <a:lnTo>
                  <a:pt x="633742" y="7848"/>
                </a:lnTo>
                <a:lnTo>
                  <a:pt x="588175" y="1981"/>
                </a:lnTo>
                <a:lnTo>
                  <a:pt x="541528" y="0"/>
                </a:lnTo>
                <a:lnTo>
                  <a:pt x="494969" y="1981"/>
                </a:lnTo>
                <a:lnTo>
                  <a:pt x="449465" y="7848"/>
                </a:lnTo>
                <a:lnTo>
                  <a:pt x="405206" y="17424"/>
                </a:lnTo>
                <a:lnTo>
                  <a:pt x="362356" y="30543"/>
                </a:lnTo>
                <a:lnTo>
                  <a:pt x="321056" y="47053"/>
                </a:lnTo>
                <a:lnTo>
                  <a:pt x="281495" y="66763"/>
                </a:lnTo>
                <a:lnTo>
                  <a:pt x="243827" y="89535"/>
                </a:lnTo>
                <a:lnTo>
                  <a:pt x="208216" y="115189"/>
                </a:lnTo>
                <a:lnTo>
                  <a:pt x="174840" y="143573"/>
                </a:lnTo>
                <a:lnTo>
                  <a:pt x="143865" y="174510"/>
                </a:lnTo>
                <a:lnTo>
                  <a:pt x="115430" y="207835"/>
                </a:lnTo>
                <a:lnTo>
                  <a:pt x="89738" y="243395"/>
                </a:lnTo>
                <a:lnTo>
                  <a:pt x="66916" y="281025"/>
                </a:lnTo>
                <a:lnTo>
                  <a:pt x="47167" y="320548"/>
                </a:lnTo>
                <a:lnTo>
                  <a:pt x="30632" y="361810"/>
                </a:lnTo>
                <a:lnTo>
                  <a:pt x="17475" y="404647"/>
                </a:lnTo>
                <a:lnTo>
                  <a:pt x="7886" y="448881"/>
                </a:lnTo>
                <a:lnTo>
                  <a:pt x="2006" y="494372"/>
                </a:lnTo>
                <a:lnTo>
                  <a:pt x="0" y="540931"/>
                </a:lnTo>
                <a:lnTo>
                  <a:pt x="2006" y="587578"/>
                </a:lnTo>
                <a:lnTo>
                  <a:pt x="7886" y="633145"/>
                </a:lnTo>
                <a:lnTo>
                  <a:pt x="17475" y="677456"/>
                </a:lnTo>
                <a:lnTo>
                  <a:pt x="30632" y="720356"/>
                </a:lnTo>
                <a:lnTo>
                  <a:pt x="47167" y="761669"/>
                </a:lnTo>
                <a:lnTo>
                  <a:pt x="66916" y="801243"/>
                </a:lnTo>
                <a:lnTo>
                  <a:pt x="89738" y="838911"/>
                </a:lnTo>
                <a:lnTo>
                  <a:pt x="115430" y="874496"/>
                </a:lnTo>
                <a:lnTo>
                  <a:pt x="143865" y="907859"/>
                </a:lnTo>
                <a:lnTo>
                  <a:pt x="174840" y="938822"/>
                </a:lnTo>
                <a:lnTo>
                  <a:pt x="208216" y="967219"/>
                </a:lnTo>
                <a:lnTo>
                  <a:pt x="243827" y="992886"/>
                </a:lnTo>
                <a:lnTo>
                  <a:pt x="281495" y="1015669"/>
                </a:lnTo>
                <a:lnTo>
                  <a:pt x="321056" y="1035392"/>
                </a:lnTo>
                <a:lnTo>
                  <a:pt x="362356" y="1051890"/>
                </a:lnTo>
                <a:lnTo>
                  <a:pt x="405206" y="1065022"/>
                </a:lnTo>
                <a:lnTo>
                  <a:pt x="449465" y="1074597"/>
                </a:lnTo>
                <a:lnTo>
                  <a:pt x="494969" y="1080465"/>
                </a:lnTo>
                <a:lnTo>
                  <a:pt x="541528" y="1082459"/>
                </a:lnTo>
                <a:lnTo>
                  <a:pt x="588175" y="1080465"/>
                </a:lnTo>
                <a:lnTo>
                  <a:pt x="633742" y="1074597"/>
                </a:lnTo>
                <a:lnTo>
                  <a:pt x="678053" y="1065022"/>
                </a:lnTo>
                <a:lnTo>
                  <a:pt x="720940" y="1051890"/>
                </a:lnTo>
                <a:lnTo>
                  <a:pt x="762254" y="1035392"/>
                </a:lnTo>
                <a:lnTo>
                  <a:pt x="801827" y="1015669"/>
                </a:lnTo>
                <a:lnTo>
                  <a:pt x="839495" y="992886"/>
                </a:lnTo>
                <a:lnTo>
                  <a:pt x="875080" y="967219"/>
                </a:lnTo>
                <a:lnTo>
                  <a:pt x="908443" y="938822"/>
                </a:lnTo>
                <a:lnTo>
                  <a:pt x="939406" y="907859"/>
                </a:lnTo>
                <a:lnTo>
                  <a:pt x="967803" y="874496"/>
                </a:lnTo>
                <a:lnTo>
                  <a:pt x="974077" y="865784"/>
                </a:lnTo>
                <a:lnTo>
                  <a:pt x="993470" y="838911"/>
                </a:lnTo>
                <a:lnTo>
                  <a:pt x="1016241" y="801243"/>
                </a:lnTo>
                <a:lnTo>
                  <a:pt x="1035964" y="761669"/>
                </a:lnTo>
                <a:lnTo>
                  <a:pt x="1052474" y="720356"/>
                </a:lnTo>
                <a:lnTo>
                  <a:pt x="1065593" y="677456"/>
                </a:lnTo>
                <a:lnTo>
                  <a:pt x="1075169" y="633145"/>
                </a:lnTo>
                <a:lnTo>
                  <a:pt x="1081036" y="587578"/>
                </a:lnTo>
                <a:lnTo>
                  <a:pt x="1083030" y="540931"/>
                </a:lnTo>
                <a:close/>
              </a:path>
              <a:path w="4175125" h="1082675">
                <a:moveTo>
                  <a:pt x="1332560" y="299618"/>
                </a:moveTo>
                <a:lnTo>
                  <a:pt x="1178394" y="316484"/>
                </a:lnTo>
                <a:lnTo>
                  <a:pt x="1178394" y="339356"/>
                </a:lnTo>
                <a:lnTo>
                  <a:pt x="1214158" y="346379"/>
                </a:lnTo>
                <a:lnTo>
                  <a:pt x="1233081" y="358025"/>
                </a:lnTo>
                <a:lnTo>
                  <a:pt x="1240510" y="379895"/>
                </a:lnTo>
                <a:lnTo>
                  <a:pt x="1241793" y="417588"/>
                </a:lnTo>
                <a:lnTo>
                  <a:pt x="1241793" y="863930"/>
                </a:lnTo>
                <a:lnTo>
                  <a:pt x="1332560" y="863930"/>
                </a:lnTo>
                <a:lnTo>
                  <a:pt x="1332560" y="299618"/>
                </a:lnTo>
                <a:close/>
              </a:path>
              <a:path w="4175125" h="1082675">
                <a:moveTo>
                  <a:pt x="1939048" y="863930"/>
                </a:moveTo>
                <a:lnTo>
                  <a:pt x="1795576" y="607326"/>
                </a:lnTo>
                <a:lnTo>
                  <a:pt x="1787283" y="592480"/>
                </a:lnTo>
                <a:lnTo>
                  <a:pt x="1825409" y="583247"/>
                </a:lnTo>
                <a:lnTo>
                  <a:pt x="1856574" y="568566"/>
                </a:lnTo>
                <a:lnTo>
                  <a:pt x="1859826" y="567029"/>
                </a:lnTo>
                <a:lnTo>
                  <a:pt x="1887791" y="541832"/>
                </a:lnTo>
                <a:lnTo>
                  <a:pt x="1906574" y="505625"/>
                </a:lnTo>
                <a:lnTo>
                  <a:pt x="1913445" y="456374"/>
                </a:lnTo>
                <a:lnTo>
                  <a:pt x="1903806" y="401701"/>
                </a:lnTo>
                <a:lnTo>
                  <a:pt x="1878152" y="362521"/>
                </a:lnTo>
                <a:lnTo>
                  <a:pt x="1857044" y="347446"/>
                </a:lnTo>
                <a:lnTo>
                  <a:pt x="1841385" y="336257"/>
                </a:lnTo>
                <a:lnTo>
                  <a:pt x="1822742" y="329361"/>
                </a:lnTo>
                <a:lnTo>
                  <a:pt x="1822742" y="461327"/>
                </a:lnTo>
                <a:lnTo>
                  <a:pt x="1810181" y="517055"/>
                </a:lnTo>
                <a:lnTo>
                  <a:pt x="1778508" y="549579"/>
                </a:lnTo>
                <a:lnTo>
                  <a:pt x="1736775" y="564794"/>
                </a:lnTo>
                <a:lnTo>
                  <a:pt x="1694014" y="568566"/>
                </a:lnTo>
                <a:lnTo>
                  <a:pt x="1647050" y="568566"/>
                </a:lnTo>
                <a:lnTo>
                  <a:pt x="1647075" y="420865"/>
                </a:lnTo>
                <a:lnTo>
                  <a:pt x="1653895" y="362521"/>
                </a:lnTo>
                <a:lnTo>
                  <a:pt x="1702308" y="347446"/>
                </a:lnTo>
                <a:lnTo>
                  <a:pt x="1750339" y="352704"/>
                </a:lnTo>
                <a:lnTo>
                  <a:pt x="1788490" y="370967"/>
                </a:lnTo>
                <a:lnTo>
                  <a:pt x="1813661" y="405942"/>
                </a:lnTo>
                <a:lnTo>
                  <a:pt x="1822742" y="461327"/>
                </a:lnTo>
                <a:lnTo>
                  <a:pt x="1822742" y="329361"/>
                </a:lnTo>
                <a:lnTo>
                  <a:pt x="1798370" y="320319"/>
                </a:lnTo>
                <a:lnTo>
                  <a:pt x="1754009" y="312140"/>
                </a:lnTo>
                <a:lnTo>
                  <a:pt x="1713204" y="309130"/>
                </a:lnTo>
                <a:lnTo>
                  <a:pt x="1680819" y="308698"/>
                </a:lnTo>
                <a:lnTo>
                  <a:pt x="1477860" y="308698"/>
                </a:lnTo>
                <a:lnTo>
                  <a:pt x="1477860" y="326847"/>
                </a:lnTo>
                <a:lnTo>
                  <a:pt x="1522476" y="335254"/>
                </a:lnTo>
                <a:lnTo>
                  <a:pt x="1545831" y="347853"/>
                </a:lnTo>
                <a:lnTo>
                  <a:pt x="1554784" y="373443"/>
                </a:lnTo>
                <a:lnTo>
                  <a:pt x="1556245" y="420865"/>
                </a:lnTo>
                <a:lnTo>
                  <a:pt x="1556245" y="863930"/>
                </a:lnTo>
                <a:lnTo>
                  <a:pt x="1647050" y="863930"/>
                </a:lnTo>
                <a:lnTo>
                  <a:pt x="1647050" y="607326"/>
                </a:lnTo>
                <a:lnTo>
                  <a:pt x="1698205" y="607326"/>
                </a:lnTo>
                <a:lnTo>
                  <a:pt x="1844192" y="863930"/>
                </a:lnTo>
                <a:lnTo>
                  <a:pt x="1939048" y="863930"/>
                </a:lnTo>
                <a:close/>
              </a:path>
              <a:path w="4175125" h="1082675">
                <a:moveTo>
                  <a:pt x="2443632" y="744296"/>
                </a:moveTo>
                <a:lnTo>
                  <a:pt x="2420480" y="744296"/>
                </a:lnTo>
                <a:lnTo>
                  <a:pt x="2412225" y="790676"/>
                </a:lnTo>
                <a:lnTo>
                  <a:pt x="2390356" y="814717"/>
                </a:lnTo>
                <a:lnTo>
                  <a:pt x="2359228" y="823747"/>
                </a:lnTo>
                <a:lnTo>
                  <a:pt x="2323160" y="825119"/>
                </a:lnTo>
                <a:lnTo>
                  <a:pt x="2154009" y="825119"/>
                </a:lnTo>
                <a:lnTo>
                  <a:pt x="2433739" y="352399"/>
                </a:lnTo>
                <a:lnTo>
                  <a:pt x="2433739" y="308698"/>
                </a:lnTo>
                <a:lnTo>
                  <a:pt x="2075637" y="308698"/>
                </a:lnTo>
                <a:lnTo>
                  <a:pt x="2072322" y="428307"/>
                </a:lnTo>
                <a:lnTo>
                  <a:pt x="2095449" y="428307"/>
                </a:lnTo>
                <a:lnTo>
                  <a:pt x="2103704" y="381558"/>
                </a:lnTo>
                <a:lnTo>
                  <a:pt x="2125573" y="357555"/>
                </a:lnTo>
                <a:lnTo>
                  <a:pt x="2156726" y="348703"/>
                </a:lnTo>
                <a:lnTo>
                  <a:pt x="2192820" y="347446"/>
                </a:lnTo>
                <a:lnTo>
                  <a:pt x="2332215" y="347446"/>
                </a:lnTo>
                <a:lnTo>
                  <a:pt x="2055825" y="816051"/>
                </a:lnTo>
                <a:lnTo>
                  <a:pt x="2055825" y="863930"/>
                </a:lnTo>
                <a:lnTo>
                  <a:pt x="2440241" y="863930"/>
                </a:lnTo>
                <a:lnTo>
                  <a:pt x="2443632" y="744296"/>
                </a:lnTo>
                <a:close/>
              </a:path>
              <a:path w="4175125" h="1082675">
                <a:moveTo>
                  <a:pt x="3024822" y="588340"/>
                </a:moveTo>
                <a:lnTo>
                  <a:pt x="3022803" y="531736"/>
                </a:lnTo>
                <a:lnTo>
                  <a:pt x="3016377" y="480390"/>
                </a:lnTo>
                <a:lnTo>
                  <a:pt x="3004985" y="434670"/>
                </a:lnTo>
                <a:lnTo>
                  <a:pt x="2988068" y="394957"/>
                </a:lnTo>
                <a:lnTo>
                  <a:pt x="2965081" y="361632"/>
                </a:lnTo>
                <a:lnTo>
                  <a:pt x="2939186" y="338404"/>
                </a:lnTo>
                <a:lnTo>
                  <a:pt x="2935465" y="335064"/>
                </a:lnTo>
                <a:lnTo>
                  <a:pt x="2934055" y="334327"/>
                </a:lnTo>
                <a:lnTo>
                  <a:pt x="2934055" y="588340"/>
                </a:lnTo>
                <a:lnTo>
                  <a:pt x="2933433" y="634187"/>
                </a:lnTo>
                <a:lnTo>
                  <a:pt x="2930194" y="681837"/>
                </a:lnTo>
                <a:lnTo>
                  <a:pt x="2922041" y="729449"/>
                </a:lnTo>
                <a:lnTo>
                  <a:pt x="2907195" y="770699"/>
                </a:lnTo>
                <a:lnTo>
                  <a:pt x="2883484" y="803935"/>
                </a:lnTo>
                <a:lnTo>
                  <a:pt x="2848851" y="826122"/>
                </a:lnTo>
                <a:lnTo>
                  <a:pt x="2801239" y="834199"/>
                </a:lnTo>
                <a:lnTo>
                  <a:pt x="2754134" y="825957"/>
                </a:lnTo>
                <a:lnTo>
                  <a:pt x="2719095" y="803363"/>
                </a:lnTo>
                <a:lnTo>
                  <a:pt x="2694368" y="769658"/>
                </a:lnTo>
                <a:lnTo>
                  <a:pt x="2678201" y="728065"/>
                </a:lnTo>
                <a:lnTo>
                  <a:pt x="2668841" y="681837"/>
                </a:lnTo>
                <a:lnTo>
                  <a:pt x="2664599" y="635215"/>
                </a:lnTo>
                <a:lnTo>
                  <a:pt x="2664498" y="634187"/>
                </a:lnTo>
                <a:lnTo>
                  <a:pt x="2663456" y="588340"/>
                </a:lnTo>
                <a:lnTo>
                  <a:pt x="2664358" y="540473"/>
                </a:lnTo>
                <a:lnTo>
                  <a:pt x="2664371" y="539432"/>
                </a:lnTo>
                <a:lnTo>
                  <a:pt x="2668282" y="491540"/>
                </a:lnTo>
                <a:lnTo>
                  <a:pt x="2668397" y="490080"/>
                </a:lnTo>
                <a:lnTo>
                  <a:pt x="2677414" y="443204"/>
                </a:lnTo>
                <a:lnTo>
                  <a:pt x="2693314" y="401701"/>
                </a:lnTo>
                <a:lnTo>
                  <a:pt x="2717990" y="368465"/>
                </a:lnTo>
                <a:lnTo>
                  <a:pt x="2753334" y="346405"/>
                </a:lnTo>
                <a:lnTo>
                  <a:pt x="2801239" y="338404"/>
                </a:lnTo>
                <a:lnTo>
                  <a:pt x="2848089" y="346583"/>
                </a:lnTo>
                <a:lnTo>
                  <a:pt x="2882417" y="369049"/>
                </a:lnTo>
                <a:lnTo>
                  <a:pt x="2906179" y="402755"/>
                </a:lnTo>
                <a:lnTo>
                  <a:pt x="2921279" y="444601"/>
                </a:lnTo>
                <a:lnTo>
                  <a:pt x="2929674" y="491540"/>
                </a:lnTo>
                <a:lnTo>
                  <a:pt x="2933204" y="539432"/>
                </a:lnTo>
                <a:lnTo>
                  <a:pt x="2934055" y="588340"/>
                </a:lnTo>
                <a:lnTo>
                  <a:pt x="2934055" y="334327"/>
                </a:lnTo>
                <a:lnTo>
                  <a:pt x="2898648" y="315620"/>
                </a:lnTo>
                <a:lnTo>
                  <a:pt x="2854096" y="303682"/>
                </a:lnTo>
                <a:lnTo>
                  <a:pt x="2801239" y="299618"/>
                </a:lnTo>
                <a:lnTo>
                  <a:pt x="2746248" y="303682"/>
                </a:lnTo>
                <a:lnTo>
                  <a:pt x="2700197" y="315620"/>
                </a:lnTo>
                <a:lnTo>
                  <a:pt x="2662415" y="335064"/>
                </a:lnTo>
                <a:lnTo>
                  <a:pt x="2632265" y="361632"/>
                </a:lnTo>
                <a:lnTo>
                  <a:pt x="2609062" y="394957"/>
                </a:lnTo>
                <a:lnTo>
                  <a:pt x="2592171" y="434670"/>
                </a:lnTo>
                <a:lnTo>
                  <a:pt x="2580919" y="480390"/>
                </a:lnTo>
                <a:lnTo>
                  <a:pt x="2574658" y="531736"/>
                </a:lnTo>
                <a:lnTo>
                  <a:pt x="2572715" y="588340"/>
                </a:lnTo>
                <a:lnTo>
                  <a:pt x="2574798" y="644182"/>
                </a:lnTo>
                <a:lnTo>
                  <a:pt x="2574810" y="644613"/>
                </a:lnTo>
                <a:lnTo>
                  <a:pt x="2581402" y="694817"/>
                </a:lnTo>
                <a:lnTo>
                  <a:pt x="2593276" y="740625"/>
                </a:lnTo>
                <a:lnTo>
                  <a:pt x="2610701" y="779716"/>
                </a:lnTo>
                <a:lnTo>
                  <a:pt x="2634310" y="812431"/>
                </a:lnTo>
                <a:lnTo>
                  <a:pt x="2664625" y="838441"/>
                </a:lnTo>
                <a:lnTo>
                  <a:pt x="2702191" y="857427"/>
                </a:lnTo>
                <a:lnTo>
                  <a:pt x="2747556" y="869061"/>
                </a:lnTo>
                <a:lnTo>
                  <a:pt x="2801239" y="873010"/>
                </a:lnTo>
                <a:lnTo>
                  <a:pt x="2853372" y="869061"/>
                </a:lnTo>
                <a:lnTo>
                  <a:pt x="2853893" y="869061"/>
                </a:lnTo>
                <a:lnTo>
                  <a:pt x="2898648" y="857237"/>
                </a:lnTo>
                <a:lnTo>
                  <a:pt x="2935465" y="838073"/>
                </a:lnTo>
                <a:lnTo>
                  <a:pt x="2965081" y="811885"/>
                </a:lnTo>
                <a:lnTo>
                  <a:pt x="2988068" y="779030"/>
                </a:lnTo>
                <a:lnTo>
                  <a:pt x="3004985" y="739889"/>
                </a:lnTo>
                <a:lnTo>
                  <a:pt x="3016377" y="694817"/>
                </a:lnTo>
                <a:lnTo>
                  <a:pt x="3022752" y="644613"/>
                </a:lnTo>
                <a:lnTo>
                  <a:pt x="3022803" y="644182"/>
                </a:lnTo>
                <a:lnTo>
                  <a:pt x="3024822" y="588340"/>
                </a:lnTo>
                <a:close/>
              </a:path>
              <a:path w="4175125" h="1082675">
                <a:moveTo>
                  <a:pt x="3624034" y="308698"/>
                </a:moveTo>
                <a:lnTo>
                  <a:pt x="3572078" y="308698"/>
                </a:lnTo>
                <a:lnTo>
                  <a:pt x="3572078" y="757453"/>
                </a:lnTo>
                <a:lnTo>
                  <a:pt x="3570363" y="757453"/>
                </a:lnTo>
                <a:lnTo>
                  <a:pt x="3310509" y="308698"/>
                </a:lnTo>
                <a:lnTo>
                  <a:pt x="3136430" y="308698"/>
                </a:lnTo>
                <a:lnTo>
                  <a:pt x="3136430" y="326847"/>
                </a:lnTo>
                <a:lnTo>
                  <a:pt x="3179254" y="335622"/>
                </a:lnTo>
                <a:lnTo>
                  <a:pt x="3204299" y="347052"/>
                </a:lnTo>
                <a:lnTo>
                  <a:pt x="3216033" y="370217"/>
                </a:lnTo>
                <a:lnTo>
                  <a:pt x="3218954" y="414248"/>
                </a:lnTo>
                <a:lnTo>
                  <a:pt x="3218954" y="863930"/>
                </a:lnTo>
                <a:lnTo>
                  <a:pt x="3270910" y="863930"/>
                </a:lnTo>
                <a:lnTo>
                  <a:pt x="3270910" y="394474"/>
                </a:lnTo>
                <a:lnTo>
                  <a:pt x="3272510" y="394474"/>
                </a:lnTo>
                <a:lnTo>
                  <a:pt x="3544798" y="863930"/>
                </a:lnTo>
                <a:lnTo>
                  <a:pt x="3624034" y="863930"/>
                </a:lnTo>
                <a:lnTo>
                  <a:pt x="3624034" y="308698"/>
                </a:lnTo>
                <a:close/>
              </a:path>
              <a:path w="4175125" h="1082675">
                <a:moveTo>
                  <a:pt x="4174934" y="744296"/>
                </a:moveTo>
                <a:lnTo>
                  <a:pt x="4151477" y="744296"/>
                </a:lnTo>
                <a:lnTo>
                  <a:pt x="4144403" y="784072"/>
                </a:lnTo>
                <a:lnTo>
                  <a:pt x="4130141" y="808837"/>
                </a:lnTo>
                <a:lnTo>
                  <a:pt x="4107980" y="821550"/>
                </a:lnTo>
                <a:lnTo>
                  <a:pt x="4077220" y="825119"/>
                </a:lnTo>
                <a:lnTo>
                  <a:pt x="3985641" y="825119"/>
                </a:lnTo>
                <a:lnTo>
                  <a:pt x="3960114" y="824141"/>
                </a:lnTo>
                <a:lnTo>
                  <a:pt x="3944201" y="818527"/>
                </a:lnTo>
                <a:lnTo>
                  <a:pt x="3936009" y="804252"/>
                </a:lnTo>
                <a:lnTo>
                  <a:pt x="3933698" y="777303"/>
                </a:lnTo>
                <a:lnTo>
                  <a:pt x="3933698" y="593293"/>
                </a:lnTo>
                <a:lnTo>
                  <a:pt x="4033520" y="593293"/>
                </a:lnTo>
                <a:lnTo>
                  <a:pt x="4064952" y="598119"/>
                </a:lnTo>
                <a:lnTo>
                  <a:pt x="4085869" y="612063"/>
                </a:lnTo>
                <a:lnTo>
                  <a:pt x="4097528" y="634377"/>
                </a:lnTo>
                <a:lnTo>
                  <a:pt x="4101134" y="664286"/>
                </a:lnTo>
                <a:lnTo>
                  <a:pt x="4124287" y="664286"/>
                </a:lnTo>
                <a:lnTo>
                  <a:pt x="4124287" y="491020"/>
                </a:lnTo>
                <a:lnTo>
                  <a:pt x="4101134" y="491020"/>
                </a:lnTo>
                <a:lnTo>
                  <a:pt x="4096486" y="512432"/>
                </a:lnTo>
                <a:lnTo>
                  <a:pt x="4086809" y="532993"/>
                </a:lnTo>
                <a:lnTo>
                  <a:pt x="4067391" y="548449"/>
                </a:lnTo>
                <a:lnTo>
                  <a:pt x="4033520" y="554558"/>
                </a:lnTo>
                <a:lnTo>
                  <a:pt x="3933698" y="554558"/>
                </a:lnTo>
                <a:lnTo>
                  <a:pt x="3933698" y="390359"/>
                </a:lnTo>
                <a:lnTo>
                  <a:pt x="3936009" y="366966"/>
                </a:lnTo>
                <a:lnTo>
                  <a:pt x="3944201" y="354063"/>
                </a:lnTo>
                <a:lnTo>
                  <a:pt x="3960114" y="348589"/>
                </a:lnTo>
                <a:lnTo>
                  <a:pt x="3985641" y="347446"/>
                </a:lnTo>
                <a:lnTo>
                  <a:pt x="4049966" y="347446"/>
                </a:lnTo>
                <a:lnTo>
                  <a:pt x="4086885" y="351193"/>
                </a:lnTo>
                <a:lnTo>
                  <a:pt x="4114990" y="364375"/>
                </a:lnTo>
                <a:lnTo>
                  <a:pt x="4132872" y="389928"/>
                </a:lnTo>
                <a:lnTo>
                  <a:pt x="4139146" y="430784"/>
                </a:lnTo>
                <a:lnTo>
                  <a:pt x="4162590" y="430784"/>
                </a:lnTo>
                <a:lnTo>
                  <a:pt x="4160050" y="308698"/>
                </a:lnTo>
                <a:lnTo>
                  <a:pt x="3764572" y="308698"/>
                </a:lnTo>
                <a:lnTo>
                  <a:pt x="3764572" y="326847"/>
                </a:lnTo>
                <a:lnTo>
                  <a:pt x="3808819" y="335254"/>
                </a:lnTo>
                <a:lnTo>
                  <a:pt x="3832212" y="347853"/>
                </a:lnTo>
                <a:lnTo>
                  <a:pt x="3841369" y="373443"/>
                </a:lnTo>
                <a:lnTo>
                  <a:pt x="3842943" y="420865"/>
                </a:lnTo>
                <a:lnTo>
                  <a:pt x="3842943" y="863930"/>
                </a:lnTo>
                <a:lnTo>
                  <a:pt x="4172470" y="863930"/>
                </a:lnTo>
                <a:lnTo>
                  <a:pt x="4174934" y="744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CC58C53-2503-C61B-A5A1-BFB45B394355}"/>
              </a:ext>
            </a:extLst>
          </p:cNvPr>
          <p:cNvSpPr txBox="1"/>
          <p:nvPr/>
        </p:nvSpPr>
        <p:spPr>
          <a:xfrm>
            <a:off x="5100727" y="3746860"/>
            <a:ext cx="1990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i="1" spc="-29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 </a:t>
            </a:r>
            <a:r>
              <a:rPr lang="es-ES" sz="2400" b="1" i="1" spc="-293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unisci</a:t>
            </a:r>
            <a:r>
              <a:rPr lang="es-ES" sz="2400" b="1" i="1" spc="-29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 </a:t>
            </a:r>
            <a:r>
              <a:rPr lang="es-ES" sz="2400" b="1" i="1" spc="-293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s-ES" sz="2400" b="1" i="1" spc="-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3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0">
            <a:extLst>
              <a:ext uri="{FF2B5EF4-FFF2-40B4-BE49-F238E27FC236}">
                <a16:creationId xmlns:a16="http://schemas.microsoft.com/office/drawing/2014/main" id="{41E473FD-472B-4804-D685-63242EED647D}"/>
              </a:ext>
            </a:extLst>
          </p:cNvPr>
          <p:cNvSpPr/>
          <p:nvPr/>
        </p:nvSpPr>
        <p:spPr>
          <a:xfrm>
            <a:off x="11492626" y="291801"/>
            <a:ext cx="401068" cy="400621"/>
          </a:xfrm>
          <a:custGeom>
            <a:avLst/>
            <a:gdLst/>
            <a:ahLst/>
            <a:cxnLst/>
            <a:rect l="l" t="t" r="r" b="b"/>
            <a:pathLst>
              <a:path w="570865" h="570230">
                <a:moveTo>
                  <a:pt x="346494" y="310921"/>
                </a:moveTo>
                <a:lnTo>
                  <a:pt x="281609" y="144741"/>
                </a:lnTo>
                <a:lnTo>
                  <a:pt x="220700" y="310921"/>
                </a:lnTo>
                <a:lnTo>
                  <a:pt x="346494" y="310921"/>
                </a:lnTo>
                <a:close/>
              </a:path>
              <a:path w="570865" h="570230">
                <a:moveTo>
                  <a:pt x="570522" y="284962"/>
                </a:moveTo>
                <a:lnTo>
                  <a:pt x="566788" y="238848"/>
                </a:lnTo>
                <a:lnTo>
                  <a:pt x="555955" y="195059"/>
                </a:lnTo>
                <a:lnTo>
                  <a:pt x="538632" y="154190"/>
                </a:lnTo>
                <a:lnTo>
                  <a:pt x="515416" y="116852"/>
                </a:lnTo>
                <a:lnTo>
                  <a:pt x="486879" y="83616"/>
                </a:lnTo>
                <a:lnTo>
                  <a:pt x="458076" y="58928"/>
                </a:lnTo>
                <a:lnTo>
                  <a:pt x="458076" y="456095"/>
                </a:lnTo>
                <a:lnTo>
                  <a:pt x="398894" y="456095"/>
                </a:lnTo>
                <a:lnTo>
                  <a:pt x="356184" y="337680"/>
                </a:lnTo>
                <a:lnTo>
                  <a:pt x="211035" y="337680"/>
                </a:lnTo>
                <a:lnTo>
                  <a:pt x="168351" y="456095"/>
                </a:lnTo>
                <a:lnTo>
                  <a:pt x="133070" y="456095"/>
                </a:lnTo>
                <a:lnTo>
                  <a:pt x="246329" y="145834"/>
                </a:lnTo>
                <a:lnTo>
                  <a:pt x="256032" y="112268"/>
                </a:lnTo>
                <a:lnTo>
                  <a:pt x="252387" y="98971"/>
                </a:lnTo>
                <a:lnTo>
                  <a:pt x="242646" y="91643"/>
                </a:lnTo>
                <a:lnTo>
                  <a:pt x="228638" y="87947"/>
                </a:lnTo>
                <a:lnTo>
                  <a:pt x="212178" y="85521"/>
                </a:lnTo>
                <a:lnTo>
                  <a:pt x="212178" y="72986"/>
                </a:lnTo>
                <a:lnTo>
                  <a:pt x="319189" y="72986"/>
                </a:lnTo>
                <a:lnTo>
                  <a:pt x="458076" y="456095"/>
                </a:lnTo>
                <a:lnTo>
                  <a:pt x="458076" y="58928"/>
                </a:lnTo>
                <a:lnTo>
                  <a:pt x="416242" y="31889"/>
                </a:lnTo>
                <a:lnTo>
                  <a:pt x="375323" y="14566"/>
                </a:lnTo>
                <a:lnTo>
                  <a:pt x="331470" y="3746"/>
                </a:lnTo>
                <a:lnTo>
                  <a:pt x="285267" y="0"/>
                </a:lnTo>
                <a:lnTo>
                  <a:pt x="239141" y="3746"/>
                </a:lnTo>
                <a:lnTo>
                  <a:pt x="195338" y="14566"/>
                </a:lnTo>
                <a:lnTo>
                  <a:pt x="154432" y="31889"/>
                </a:lnTo>
                <a:lnTo>
                  <a:pt x="117055" y="55105"/>
                </a:lnTo>
                <a:lnTo>
                  <a:pt x="83781" y="83616"/>
                </a:lnTo>
                <a:lnTo>
                  <a:pt x="55219" y="116852"/>
                </a:lnTo>
                <a:lnTo>
                  <a:pt x="31953" y="154190"/>
                </a:lnTo>
                <a:lnTo>
                  <a:pt x="14605" y="195059"/>
                </a:lnTo>
                <a:lnTo>
                  <a:pt x="3746" y="238848"/>
                </a:lnTo>
                <a:lnTo>
                  <a:pt x="0" y="284962"/>
                </a:lnTo>
                <a:lnTo>
                  <a:pt x="3746" y="331165"/>
                </a:lnTo>
                <a:lnTo>
                  <a:pt x="14605" y="375031"/>
                </a:lnTo>
                <a:lnTo>
                  <a:pt x="31953" y="415937"/>
                </a:lnTo>
                <a:lnTo>
                  <a:pt x="55219" y="453326"/>
                </a:lnTo>
                <a:lnTo>
                  <a:pt x="83781" y="486575"/>
                </a:lnTo>
                <a:lnTo>
                  <a:pt x="117055" y="515112"/>
                </a:lnTo>
                <a:lnTo>
                  <a:pt x="154432" y="538340"/>
                </a:lnTo>
                <a:lnTo>
                  <a:pt x="195338" y="555663"/>
                </a:lnTo>
                <a:lnTo>
                  <a:pt x="239141" y="566496"/>
                </a:lnTo>
                <a:lnTo>
                  <a:pt x="285267" y="570230"/>
                </a:lnTo>
                <a:lnTo>
                  <a:pt x="331470" y="566496"/>
                </a:lnTo>
                <a:lnTo>
                  <a:pt x="375323" y="555663"/>
                </a:lnTo>
                <a:lnTo>
                  <a:pt x="416242" y="538340"/>
                </a:lnTo>
                <a:lnTo>
                  <a:pt x="453618" y="515112"/>
                </a:lnTo>
                <a:lnTo>
                  <a:pt x="486879" y="486575"/>
                </a:lnTo>
                <a:lnTo>
                  <a:pt x="513029" y="456095"/>
                </a:lnTo>
                <a:lnTo>
                  <a:pt x="515416" y="453326"/>
                </a:lnTo>
                <a:lnTo>
                  <a:pt x="538632" y="415937"/>
                </a:lnTo>
                <a:lnTo>
                  <a:pt x="555955" y="375031"/>
                </a:lnTo>
                <a:lnTo>
                  <a:pt x="566788" y="331165"/>
                </a:lnTo>
                <a:lnTo>
                  <a:pt x="570522" y="284962"/>
                </a:lnTo>
                <a:close/>
              </a:path>
            </a:pathLst>
          </a:custGeom>
          <a:solidFill>
            <a:srgbClr val="002A3A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7E582188-1796-C84F-EF13-24E40A23191B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7" name="object 32">
              <a:extLst>
                <a:ext uri="{FF2B5EF4-FFF2-40B4-BE49-F238E27FC236}">
                  <a16:creationId xmlns:a16="http://schemas.microsoft.com/office/drawing/2014/main" id="{09932FB4-5A84-4BE2-13C1-3D8C737F3FA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8" name="object 33">
              <a:extLst>
                <a:ext uri="{FF2B5EF4-FFF2-40B4-BE49-F238E27FC236}">
                  <a16:creationId xmlns:a16="http://schemas.microsoft.com/office/drawing/2014/main" id="{6DDC744F-197A-59A1-D189-B8B2DCA8D2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9" name="object 34">
              <a:extLst>
                <a:ext uri="{FF2B5EF4-FFF2-40B4-BE49-F238E27FC236}">
                  <a16:creationId xmlns:a16="http://schemas.microsoft.com/office/drawing/2014/main" id="{79D3F66E-3552-BF59-AEA5-87315B17EA1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DD53AE25-C239-B9E7-F0BC-AD4795672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174" y="0"/>
            <a:ext cx="5877510" cy="3648609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6EB18223-A902-C6EB-2E39-865FF504F331}"/>
              </a:ext>
            </a:extLst>
          </p:cNvPr>
          <p:cNvSpPr/>
          <p:nvPr/>
        </p:nvSpPr>
        <p:spPr>
          <a:xfrm>
            <a:off x="8006004" y="3913760"/>
            <a:ext cx="699626" cy="699626"/>
          </a:xfrm>
          <a:prstGeom prst="ellipse">
            <a:avLst/>
          </a:prstGeom>
          <a:solidFill>
            <a:srgbClr val="FF99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7901DC7-7D21-4720-AB2D-45743B9BF1EA}"/>
              </a:ext>
            </a:extLst>
          </p:cNvPr>
          <p:cNvSpPr/>
          <p:nvPr/>
        </p:nvSpPr>
        <p:spPr>
          <a:xfrm>
            <a:off x="8006004" y="5117834"/>
            <a:ext cx="699626" cy="699626"/>
          </a:xfrm>
          <a:prstGeom prst="ellipse">
            <a:avLst/>
          </a:prstGeom>
          <a:solidFill>
            <a:srgbClr val="274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FBF7D93-DFA8-A4DA-BF6F-CD2FD8678C83}"/>
              </a:ext>
            </a:extLst>
          </p:cNvPr>
          <p:cNvSpPr/>
          <p:nvPr/>
        </p:nvSpPr>
        <p:spPr>
          <a:xfrm>
            <a:off x="8006004" y="2785424"/>
            <a:ext cx="699626" cy="699626"/>
          </a:xfrm>
          <a:prstGeom prst="ellipse">
            <a:avLst/>
          </a:prstGeom>
          <a:solidFill>
            <a:srgbClr val="36DF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1083089-8465-5263-5246-48CB17E469EE}"/>
              </a:ext>
            </a:extLst>
          </p:cNvPr>
          <p:cNvSpPr/>
          <p:nvPr/>
        </p:nvSpPr>
        <p:spPr>
          <a:xfrm>
            <a:off x="7963027" y="1552327"/>
            <a:ext cx="699626" cy="699626"/>
          </a:xfrm>
          <a:prstGeom prst="ellipse">
            <a:avLst/>
          </a:prstGeom>
          <a:solidFill>
            <a:srgbClr val="1969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o 25">
            <a:extLst>
              <a:ext uri="{FF2B5EF4-FFF2-40B4-BE49-F238E27FC236}">
                <a16:creationId xmlns:a16="http://schemas.microsoft.com/office/drawing/2014/main" id="{9B9BCD53-870A-298F-3137-3FDD223A4AF8}"/>
              </a:ext>
            </a:extLst>
          </p:cNvPr>
          <p:cNvGrpSpPr/>
          <p:nvPr/>
        </p:nvGrpSpPr>
        <p:grpSpPr>
          <a:xfrm>
            <a:off x="2468793" y="4304666"/>
            <a:ext cx="406627" cy="60959"/>
            <a:chOff x="1061872" y="645898"/>
            <a:chExt cx="558490" cy="83725"/>
          </a:xfrm>
        </p:grpSpPr>
        <p:pic>
          <p:nvPicPr>
            <p:cNvPr id="10" name="object 32">
              <a:extLst>
                <a:ext uri="{FF2B5EF4-FFF2-40B4-BE49-F238E27FC236}">
                  <a16:creationId xmlns:a16="http://schemas.microsoft.com/office/drawing/2014/main" id="{F1168257-F7A7-5A4B-6A4C-B048DC752D6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11" name="object 33">
              <a:extLst>
                <a:ext uri="{FF2B5EF4-FFF2-40B4-BE49-F238E27FC236}">
                  <a16:creationId xmlns:a16="http://schemas.microsoft.com/office/drawing/2014/main" id="{7F8BB799-0065-90A0-D784-7950C24D61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12" name="object 34">
              <a:extLst>
                <a:ext uri="{FF2B5EF4-FFF2-40B4-BE49-F238E27FC236}">
                  <a16:creationId xmlns:a16="http://schemas.microsoft.com/office/drawing/2014/main" id="{3F59EBF6-6638-F705-ED49-F949D33B968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6B66D791-F90E-6AD1-3E4A-845E2877577D}"/>
              </a:ext>
            </a:extLst>
          </p:cNvPr>
          <p:cNvGrpSpPr/>
          <p:nvPr/>
        </p:nvGrpSpPr>
        <p:grpSpPr>
          <a:xfrm>
            <a:off x="9094602" y="1415686"/>
            <a:ext cx="3005432" cy="982577"/>
            <a:chOff x="7565365" y="1639973"/>
            <a:chExt cx="3005432" cy="982577"/>
          </a:xfrm>
        </p:grpSpPr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C3D1560D-3D1D-071A-48A6-AD2748419005}"/>
                </a:ext>
              </a:extLst>
            </p:cNvPr>
            <p:cNvSpPr/>
            <p:nvPr/>
          </p:nvSpPr>
          <p:spPr>
            <a:xfrm>
              <a:off x="7565365" y="1690775"/>
              <a:ext cx="2462602" cy="880975"/>
            </a:xfrm>
            <a:custGeom>
              <a:avLst/>
              <a:gdLst>
                <a:gd name="connsiteX0" fmla="*/ 0 w 2462602"/>
                <a:gd name="connsiteY0" fmla="*/ 880691 h 880975"/>
                <a:gd name="connsiteX1" fmla="*/ 2816 w 2462602"/>
                <a:gd name="connsiteY1" fmla="*/ 880975 h 880975"/>
                <a:gd name="connsiteX2" fmla="*/ 0 w 2462602"/>
                <a:gd name="connsiteY2" fmla="*/ 880975 h 880975"/>
                <a:gd name="connsiteX3" fmla="*/ 0 w 2462602"/>
                <a:gd name="connsiteY3" fmla="*/ 2 h 880975"/>
                <a:gd name="connsiteX4" fmla="*/ 2806 w 2462602"/>
                <a:gd name="connsiteY4" fmla="*/ 2 h 880975"/>
                <a:gd name="connsiteX5" fmla="*/ 0 w 2462602"/>
                <a:gd name="connsiteY5" fmla="*/ 285 h 880975"/>
                <a:gd name="connsiteX6" fmla="*/ 2022115 w 2462602"/>
                <a:gd name="connsiteY6" fmla="*/ 0 h 880975"/>
                <a:gd name="connsiteX7" fmla="*/ 2462602 w 2462602"/>
                <a:gd name="connsiteY7" fmla="*/ 440487 h 880975"/>
                <a:gd name="connsiteX8" fmla="*/ 2022115 w 2462602"/>
                <a:gd name="connsiteY8" fmla="*/ 880974 h 880975"/>
                <a:gd name="connsiteX9" fmla="*/ 2018581 w 2462602"/>
                <a:gd name="connsiteY9" fmla="*/ 880618 h 880975"/>
                <a:gd name="connsiteX10" fmla="*/ 2018581 w 2462602"/>
                <a:gd name="connsiteY10" fmla="*/ 880975 h 880975"/>
                <a:gd name="connsiteX11" fmla="*/ 2816 w 2462602"/>
                <a:gd name="connsiteY11" fmla="*/ 880975 h 880975"/>
                <a:gd name="connsiteX12" fmla="*/ 443303 w 2462602"/>
                <a:gd name="connsiteY12" fmla="*/ 440488 h 880975"/>
                <a:gd name="connsiteX13" fmla="*/ 91590 w 2462602"/>
                <a:gd name="connsiteY13" fmla="*/ 8950 h 880975"/>
                <a:gd name="connsiteX14" fmla="*/ 2826 w 2462602"/>
                <a:gd name="connsiteY14" fmla="*/ 2 h 880975"/>
                <a:gd name="connsiteX15" fmla="*/ 2018581 w 2462602"/>
                <a:gd name="connsiteY15" fmla="*/ 2 h 880975"/>
                <a:gd name="connsiteX16" fmla="*/ 2018581 w 2462602"/>
                <a:gd name="connsiteY16" fmla="*/ 356 h 8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62602" h="880975">
                  <a:moveTo>
                    <a:pt x="0" y="880691"/>
                  </a:moveTo>
                  <a:lnTo>
                    <a:pt x="2816" y="880975"/>
                  </a:lnTo>
                  <a:lnTo>
                    <a:pt x="0" y="880975"/>
                  </a:lnTo>
                  <a:close/>
                  <a:moveTo>
                    <a:pt x="0" y="2"/>
                  </a:moveTo>
                  <a:lnTo>
                    <a:pt x="2806" y="2"/>
                  </a:lnTo>
                  <a:lnTo>
                    <a:pt x="0" y="285"/>
                  </a:lnTo>
                  <a:close/>
                  <a:moveTo>
                    <a:pt x="2022115" y="0"/>
                  </a:moveTo>
                  <a:cubicBezTo>
                    <a:pt x="2265389" y="0"/>
                    <a:pt x="2462602" y="197213"/>
                    <a:pt x="2462602" y="440487"/>
                  </a:cubicBezTo>
                  <a:cubicBezTo>
                    <a:pt x="2462602" y="683761"/>
                    <a:pt x="2265389" y="880974"/>
                    <a:pt x="2022115" y="880974"/>
                  </a:cubicBezTo>
                  <a:lnTo>
                    <a:pt x="2018581" y="880618"/>
                  </a:lnTo>
                  <a:lnTo>
                    <a:pt x="2018581" y="880975"/>
                  </a:lnTo>
                  <a:lnTo>
                    <a:pt x="2816" y="880975"/>
                  </a:lnTo>
                  <a:cubicBezTo>
                    <a:pt x="246090" y="880975"/>
                    <a:pt x="443303" y="683762"/>
                    <a:pt x="443303" y="440488"/>
                  </a:cubicBezTo>
                  <a:cubicBezTo>
                    <a:pt x="443303" y="227623"/>
                    <a:pt x="292312" y="50024"/>
                    <a:pt x="91590" y="8950"/>
                  </a:cubicBezTo>
                  <a:lnTo>
                    <a:pt x="2826" y="2"/>
                  </a:lnTo>
                  <a:lnTo>
                    <a:pt x="2018581" y="2"/>
                  </a:lnTo>
                  <a:lnTo>
                    <a:pt x="2018581" y="356"/>
                  </a:lnTo>
                  <a:close/>
                </a:path>
              </a:pathLst>
            </a:custGeom>
            <a:solidFill>
              <a:srgbClr val="1969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7E113AFE-CDC1-1E03-C9C8-5BF7A4D5A14E}"/>
                </a:ext>
              </a:extLst>
            </p:cNvPr>
            <p:cNvSpPr/>
            <p:nvPr/>
          </p:nvSpPr>
          <p:spPr>
            <a:xfrm>
              <a:off x="9584680" y="1639973"/>
              <a:ext cx="986117" cy="982577"/>
            </a:xfrm>
            <a:custGeom>
              <a:avLst/>
              <a:gdLst>
                <a:gd name="connsiteX0" fmla="*/ 0 w 884150"/>
                <a:gd name="connsiteY0" fmla="*/ 880743 h 880976"/>
                <a:gd name="connsiteX1" fmla="*/ 2317 w 884150"/>
                <a:gd name="connsiteY1" fmla="*/ 880976 h 880976"/>
                <a:gd name="connsiteX2" fmla="*/ 0 w 884150"/>
                <a:gd name="connsiteY2" fmla="*/ 880976 h 880976"/>
                <a:gd name="connsiteX3" fmla="*/ 443662 w 884150"/>
                <a:gd name="connsiteY3" fmla="*/ 0 h 880976"/>
                <a:gd name="connsiteX4" fmla="*/ 884150 w 884150"/>
                <a:gd name="connsiteY4" fmla="*/ 440488 h 880976"/>
                <a:gd name="connsiteX5" fmla="*/ 443662 w 884150"/>
                <a:gd name="connsiteY5" fmla="*/ 880976 h 880976"/>
                <a:gd name="connsiteX6" fmla="*/ 440042 w 884150"/>
                <a:gd name="connsiteY6" fmla="*/ 880611 h 880976"/>
                <a:gd name="connsiteX7" fmla="*/ 440042 w 884150"/>
                <a:gd name="connsiteY7" fmla="*/ 880976 h 880976"/>
                <a:gd name="connsiteX8" fmla="*/ 2357 w 884150"/>
                <a:gd name="connsiteY8" fmla="*/ 880976 h 880976"/>
                <a:gd name="connsiteX9" fmla="*/ 91111 w 884150"/>
                <a:gd name="connsiteY9" fmla="*/ 872029 h 880976"/>
                <a:gd name="connsiteX10" fmla="*/ 442825 w 884150"/>
                <a:gd name="connsiteY10" fmla="*/ 440490 h 880976"/>
                <a:gd name="connsiteX11" fmla="*/ 2337 w 884150"/>
                <a:gd name="connsiteY11" fmla="*/ 2 h 880976"/>
                <a:gd name="connsiteX12" fmla="*/ 0 w 884150"/>
                <a:gd name="connsiteY12" fmla="*/ 238 h 880976"/>
                <a:gd name="connsiteX13" fmla="*/ 0 w 884150"/>
                <a:gd name="connsiteY13" fmla="*/ 1 h 880976"/>
                <a:gd name="connsiteX14" fmla="*/ 440042 w 884150"/>
                <a:gd name="connsiteY14" fmla="*/ 1 h 880976"/>
                <a:gd name="connsiteX15" fmla="*/ 440042 w 884150"/>
                <a:gd name="connsiteY15" fmla="*/ 365 h 88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4150" h="880976">
                  <a:moveTo>
                    <a:pt x="0" y="880743"/>
                  </a:moveTo>
                  <a:lnTo>
                    <a:pt x="2317" y="880976"/>
                  </a:lnTo>
                  <a:lnTo>
                    <a:pt x="0" y="880976"/>
                  </a:lnTo>
                  <a:close/>
                  <a:moveTo>
                    <a:pt x="443662" y="0"/>
                  </a:moveTo>
                  <a:cubicBezTo>
                    <a:pt x="686937" y="0"/>
                    <a:pt x="884150" y="197213"/>
                    <a:pt x="884150" y="440488"/>
                  </a:cubicBezTo>
                  <a:cubicBezTo>
                    <a:pt x="884150" y="683763"/>
                    <a:pt x="686937" y="880976"/>
                    <a:pt x="443662" y="880976"/>
                  </a:cubicBezTo>
                  <a:lnTo>
                    <a:pt x="440042" y="880611"/>
                  </a:lnTo>
                  <a:lnTo>
                    <a:pt x="440042" y="880976"/>
                  </a:lnTo>
                  <a:lnTo>
                    <a:pt x="2357" y="880976"/>
                  </a:lnTo>
                  <a:lnTo>
                    <a:pt x="91111" y="872029"/>
                  </a:lnTo>
                  <a:cubicBezTo>
                    <a:pt x="291834" y="830955"/>
                    <a:pt x="442825" y="653356"/>
                    <a:pt x="442825" y="440490"/>
                  </a:cubicBezTo>
                  <a:cubicBezTo>
                    <a:pt x="442825" y="197215"/>
                    <a:pt x="245612" y="2"/>
                    <a:pt x="2337" y="2"/>
                  </a:cubicBezTo>
                  <a:lnTo>
                    <a:pt x="0" y="238"/>
                  </a:lnTo>
                  <a:lnTo>
                    <a:pt x="0" y="1"/>
                  </a:lnTo>
                  <a:lnTo>
                    <a:pt x="440042" y="1"/>
                  </a:lnTo>
                  <a:lnTo>
                    <a:pt x="440042" y="365"/>
                  </a:lnTo>
                  <a:close/>
                </a:path>
              </a:pathLst>
            </a:custGeom>
            <a:solidFill>
              <a:srgbClr val="1147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034CBF16-5107-51D4-173C-BE8D74A6C9CD}"/>
              </a:ext>
            </a:extLst>
          </p:cNvPr>
          <p:cNvGrpSpPr/>
          <p:nvPr/>
        </p:nvGrpSpPr>
        <p:grpSpPr>
          <a:xfrm>
            <a:off x="9094602" y="2599424"/>
            <a:ext cx="3005432" cy="982577"/>
            <a:chOff x="7565365" y="2824488"/>
            <a:chExt cx="3005432" cy="982577"/>
          </a:xfrm>
        </p:grpSpPr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4EF1021-A358-45EE-2714-57180CA46EAE}"/>
                </a:ext>
              </a:extLst>
            </p:cNvPr>
            <p:cNvSpPr/>
            <p:nvPr/>
          </p:nvSpPr>
          <p:spPr>
            <a:xfrm>
              <a:off x="7565365" y="2875290"/>
              <a:ext cx="2462602" cy="880975"/>
            </a:xfrm>
            <a:custGeom>
              <a:avLst/>
              <a:gdLst>
                <a:gd name="connsiteX0" fmla="*/ 0 w 2462602"/>
                <a:gd name="connsiteY0" fmla="*/ 880691 h 880975"/>
                <a:gd name="connsiteX1" fmla="*/ 2816 w 2462602"/>
                <a:gd name="connsiteY1" fmla="*/ 880975 h 880975"/>
                <a:gd name="connsiteX2" fmla="*/ 0 w 2462602"/>
                <a:gd name="connsiteY2" fmla="*/ 880975 h 880975"/>
                <a:gd name="connsiteX3" fmla="*/ 0 w 2462602"/>
                <a:gd name="connsiteY3" fmla="*/ 2 h 880975"/>
                <a:gd name="connsiteX4" fmla="*/ 2806 w 2462602"/>
                <a:gd name="connsiteY4" fmla="*/ 2 h 880975"/>
                <a:gd name="connsiteX5" fmla="*/ 0 w 2462602"/>
                <a:gd name="connsiteY5" fmla="*/ 285 h 880975"/>
                <a:gd name="connsiteX6" fmla="*/ 2022115 w 2462602"/>
                <a:gd name="connsiteY6" fmla="*/ 0 h 880975"/>
                <a:gd name="connsiteX7" fmla="*/ 2462602 w 2462602"/>
                <a:gd name="connsiteY7" fmla="*/ 440487 h 880975"/>
                <a:gd name="connsiteX8" fmla="*/ 2022115 w 2462602"/>
                <a:gd name="connsiteY8" fmla="*/ 880974 h 880975"/>
                <a:gd name="connsiteX9" fmla="*/ 2018581 w 2462602"/>
                <a:gd name="connsiteY9" fmla="*/ 880618 h 880975"/>
                <a:gd name="connsiteX10" fmla="*/ 2018581 w 2462602"/>
                <a:gd name="connsiteY10" fmla="*/ 880975 h 880975"/>
                <a:gd name="connsiteX11" fmla="*/ 2816 w 2462602"/>
                <a:gd name="connsiteY11" fmla="*/ 880975 h 880975"/>
                <a:gd name="connsiteX12" fmla="*/ 443303 w 2462602"/>
                <a:gd name="connsiteY12" fmla="*/ 440488 h 880975"/>
                <a:gd name="connsiteX13" fmla="*/ 91590 w 2462602"/>
                <a:gd name="connsiteY13" fmla="*/ 8950 h 880975"/>
                <a:gd name="connsiteX14" fmla="*/ 2826 w 2462602"/>
                <a:gd name="connsiteY14" fmla="*/ 2 h 880975"/>
                <a:gd name="connsiteX15" fmla="*/ 2018581 w 2462602"/>
                <a:gd name="connsiteY15" fmla="*/ 2 h 880975"/>
                <a:gd name="connsiteX16" fmla="*/ 2018581 w 2462602"/>
                <a:gd name="connsiteY16" fmla="*/ 356 h 8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62602" h="880975">
                  <a:moveTo>
                    <a:pt x="0" y="880691"/>
                  </a:moveTo>
                  <a:lnTo>
                    <a:pt x="2816" y="880975"/>
                  </a:lnTo>
                  <a:lnTo>
                    <a:pt x="0" y="880975"/>
                  </a:lnTo>
                  <a:close/>
                  <a:moveTo>
                    <a:pt x="0" y="2"/>
                  </a:moveTo>
                  <a:lnTo>
                    <a:pt x="2806" y="2"/>
                  </a:lnTo>
                  <a:lnTo>
                    <a:pt x="0" y="285"/>
                  </a:lnTo>
                  <a:close/>
                  <a:moveTo>
                    <a:pt x="2022115" y="0"/>
                  </a:moveTo>
                  <a:cubicBezTo>
                    <a:pt x="2265389" y="0"/>
                    <a:pt x="2462602" y="197213"/>
                    <a:pt x="2462602" y="440487"/>
                  </a:cubicBezTo>
                  <a:cubicBezTo>
                    <a:pt x="2462602" y="683761"/>
                    <a:pt x="2265389" y="880974"/>
                    <a:pt x="2022115" y="880974"/>
                  </a:cubicBezTo>
                  <a:lnTo>
                    <a:pt x="2018581" y="880618"/>
                  </a:lnTo>
                  <a:lnTo>
                    <a:pt x="2018581" y="880975"/>
                  </a:lnTo>
                  <a:lnTo>
                    <a:pt x="2816" y="880975"/>
                  </a:lnTo>
                  <a:cubicBezTo>
                    <a:pt x="246090" y="880975"/>
                    <a:pt x="443303" y="683762"/>
                    <a:pt x="443303" y="440488"/>
                  </a:cubicBezTo>
                  <a:cubicBezTo>
                    <a:pt x="443303" y="227623"/>
                    <a:pt x="292312" y="50024"/>
                    <a:pt x="91590" y="8950"/>
                  </a:cubicBezTo>
                  <a:lnTo>
                    <a:pt x="2826" y="2"/>
                  </a:lnTo>
                  <a:lnTo>
                    <a:pt x="2018581" y="2"/>
                  </a:lnTo>
                  <a:lnTo>
                    <a:pt x="2018581" y="356"/>
                  </a:lnTo>
                  <a:close/>
                </a:path>
              </a:pathLst>
            </a:custGeom>
            <a:solidFill>
              <a:srgbClr val="36DF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FFD77A-0C1A-3E15-A1BE-B6371B83839E}"/>
                </a:ext>
              </a:extLst>
            </p:cNvPr>
            <p:cNvSpPr/>
            <p:nvPr/>
          </p:nvSpPr>
          <p:spPr>
            <a:xfrm>
              <a:off x="9584680" y="2824488"/>
              <a:ext cx="986117" cy="982577"/>
            </a:xfrm>
            <a:custGeom>
              <a:avLst/>
              <a:gdLst>
                <a:gd name="connsiteX0" fmla="*/ 0 w 884150"/>
                <a:gd name="connsiteY0" fmla="*/ 880743 h 880976"/>
                <a:gd name="connsiteX1" fmla="*/ 2317 w 884150"/>
                <a:gd name="connsiteY1" fmla="*/ 880976 h 880976"/>
                <a:gd name="connsiteX2" fmla="*/ 0 w 884150"/>
                <a:gd name="connsiteY2" fmla="*/ 880976 h 880976"/>
                <a:gd name="connsiteX3" fmla="*/ 443662 w 884150"/>
                <a:gd name="connsiteY3" fmla="*/ 0 h 880976"/>
                <a:gd name="connsiteX4" fmla="*/ 884150 w 884150"/>
                <a:gd name="connsiteY4" fmla="*/ 440488 h 880976"/>
                <a:gd name="connsiteX5" fmla="*/ 443662 w 884150"/>
                <a:gd name="connsiteY5" fmla="*/ 880976 h 880976"/>
                <a:gd name="connsiteX6" fmla="*/ 440042 w 884150"/>
                <a:gd name="connsiteY6" fmla="*/ 880611 h 880976"/>
                <a:gd name="connsiteX7" fmla="*/ 440042 w 884150"/>
                <a:gd name="connsiteY7" fmla="*/ 880976 h 880976"/>
                <a:gd name="connsiteX8" fmla="*/ 2357 w 884150"/>
                <a:gd name="connsiteY8" fmla="*/ 880976 h 880976"/>
                <a:gd name="connsiteX9" fmla="*/ 91111 w 884150"/>
                <a:gd name="connsiteY9" fmla="*/ 872029 h 880976"/>
                <a:gd name="connsiteX10" fmla="*/ 442825 w 884150"/>
                <a:gd name="connsiteY10" fmla="*/ 440490 h 880976"/>
                <a:gd name="connsiteX11" fmla="*/ 2337 w 884150"/>
                <a:gd name="connsiteY11" fmla="*/ 2 h 880976"/>
                <a:gd name="connsiteX12" fmla="*/ 0 w 884150"/>
                <a:gd name="connsiteY12" fmla="*/ 238 h 880976"/>
                <a:gd name="connsiteX13" fmla="*/ 0 w 884150"/>
                <a:gd name="connsiteY13" fmla="*/ 1 h 880976"/>
                <a:gd name="connsiteX14" fmla="*/ 440042 w 884150"/>
                <a:gd name="connsiteY14" fmla="*/ 1 h 880976"/>
                <a:gd name="connsiteX15" fmla="*/ 440042 w 884150"/>
                <a:gd name="connsiteY15" fmla="*/ 365 h 88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4150" h="880976">
                  <a:moveTo>
                    <a:pt x="0" y="880743"/>
                  </a:moveTo>
                  <a:lnTo>
                    <a:pt x="2317" y="880976"/>
                  </a:lnTo>
                  <a:lnTo>
                    <a:pt x="0" y="880976"/>
                  </a:lnTo>
                  <a:close/>
                  <a:moveTo>
                    <a:pt x="443662" y="0"/>
                  </a:moveTo>
                  <a:cubicBezTo>
                    <a:pt x="686937" y="0"/>
                    <a:pt x="884150" y="197213"/>
                    <a:pt x="884150" y="440488"/>
                  </a:cubicBezTo>
                  <a:cubicBezTo>
                    <a:pt x="884150" y="683763"/>
                    <a:pt x="686937" y="880976"/>
                    <a:pt x="443662" y="880976"/>
                  </a:cubicBezTo>
                  <a:lnTo>
                    <a:pt x="440042" y="880611"/>
                  </a:lnTo>
                  <a:lnTo>
                    <a:pt x="440042" y="880976"/>
                  </a:lnTo>
                  <a:lnTo>
                    <a:pt x="2357" y="880976"/>
                  </a:lnTo>
                  <a:lnTo>
                    <a:pt x="91111" y="872029"/>
                  </a:lnTo>
                  <a:cubicBezTo>
                    <a:pt x="291834" y="830955"/>
                    <a:pt x="442825" y="653356"/>
                    <a:pt x="442825" y="440490"/>
                  </a:cubicBezTo>
                  <a:cubicBezTo>
                    <a:pt x="442825" y="197215"/>
                    <a:pt x="245612" y="2"/>
                    <a:pt x="2337" y="2"/>
                  </a:cubicBezTo>
                  <a:lnTo>
                    <a:pt x="0" y="238"/>
                  </a:lnTo>
                  <a:lnTo>
                    <a:pt x="0" y="1"/>
                  </a:lnTo>
                  <a:lnTo>
                    <a:pt x="440042" y="1"/>
                  </a:lnTo>
                  <a:lnTo>
                    <a:pt x="440042" y="365"/>
                  </a:lnTo>
                  <a:close/>
                </a:path>
              </a:pathLst>
            </a:custGeom>
            <a:solidFill>
              <a:srgbClr val="17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CFCD62F3-CB19-A8B7-49DB-D34774197B16}"/>
              </a:ext>
            </a:extLst>
          </p:cNvPr>
          <p:cNvGrpSpPr/>
          <p:nvPr/>
        </p:nvGrpSpPr>
        <p:grpSpPr>
          <a:xfrm>
            <a:off x="9094602" y="3783162"/>
            <a:ext cx="3005432" cy="982577"/>
            <a:chOff x="7565365" y="4235448"/>
            <a:chExt cx="3005432" cy="982577"/>
          </a:xfrm>
        </p:grpSpPr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52265CD7-2546-5065-285C-C95F3FC7087C}"/>
                </a:ext>
              </a:extLst>
            </p:cNvPr>
            <p:cNvSpPr/>
            <p:nvPr/>
          </p:nvSpPr>
          <p:spPr>
            <a:xfrm>
              <a:off x="7565365" y="4286250"/>
              <a:ext cx="2462602" cy="880975"/>
            </a:xfrm>
            <a:custGeom>
              <a:avLst/>
              <a:gdLst>
                <a:gd name="connsiteX0" fmla="*/ 0 w 2462602"/>
                <a:gd name="connsiteY0" fmla="*/ 880691 h 880975"/>
                <a:gd name="connsiteX1" fmla="*/ 2816 w 2462602"/>
                <a:gd name="connsiteY1" fmla="*/ 880975 h 880975"/>
                <a:gd name="connsiteX2" fmla="*/ 0 w 2462602"/>
                <a:gd name="connsiteY2" fmla="*/ 880975 h 880975"/>
                <a:gd name="connsiteX3" fmla="*/ 0 w 2462602"/>
                <a:gd name="connsiteY3" fmla="*/ 2 h 880975"/>
                <a:gd name="connsiteX4" fmla="*/ 2806 w 2462602"/>
                <a:gd name="connsiteY4" fmla="*/ 2 h 880975"/>
                <a:gd name="connsiteX5" fmla="*/ 0 w 2462602"/>
                <a:gd name="connsiteY5" fmla="*/ 285 h 880975"/>
                <a:gd name="connsiteX6" fmla="*/ 2022115 w 2462602"/>
                <a:gd name="connsiteY6" fmla="*/ 0 h 880975"/>
                <a:gd name="connsiteX7" fmla="*/ 2462602 w 2462602"/>
                <a:gd name="connsiteY7" fmla="*/ 440487 h 880975"/>
                <a:gd name="connsiteX8" fmla="*/ 2022115 w 2462602"/>
                <a:gd name="connsiteY8" fmla="*/ 880974 h 880975"/>
                <a:gd name="connsiteX9" fmla="*/ 2018581 w 2462602"/>
                <a:gd name="connsiteY9" fmla="*/ 880618 h 880975"/>
                <a:gd name="connsiteX10" fmla="*/ 2018581 w 2462602"/>
                <a:gd name="connsiteY10" fmla="*/ 880975 h 880975"/>
                <a:gd name="connsiteX11" fmla="*/ 2816 w 2462602"/>
                <a:gd name="connsiteY11" fmla="*/ 880975 h 880975"/>
                <a:gd name="connsiteX12" fmla="*/ 443303 w 2462602"/>
                <a:gd name="connsiteY12" fmla="*/ 440488 h 880975"/>
                <a:gd name="connsiteX13" fmla="*/ 91590 w 2462602"/>
                <a:gd name="connsiteY13" fmla="*/ 8950 h 880975"/>
                <a:gd name="connsiteX14" fmla="*/ 2826 w 2462602"/>
                <a:gd name="connsiteY14" fmla="*/ 2 h 880975"/>
                <a:gd name="connsiteX15" fmla="*/ 2018581 w 2462602"/>
                <a:gd name="connsiteY15" fmla="*/ 2 h 880975"/>
                <a:gd name="connsiteX16" fmla="*/ 2018581 w 2462602"/>
                <a:gd name="connsiteY16" fmla="*/ 356 h 8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62602" h="880975">
                  <a:moveTo>
                    <a:pt x="0" y="880691"/>
                  </a:moveTo>
                  <a:lnTo>
                    <a:pt x="2816" y="880975"/>
                  </a:lnTo>
                  <a:lnTo>
                    <a:pt x="0" y="880975"/>
                  </a:lnTo>
                  <a:close/>
                  <a:moveTo>
                    <a:pt x="0" y="2"/>
                  </a:moveTo>
                  <a:lnTo>
                    <a:pt x="2806" y="2"/>
                  </a:lnTo>
                  <a:lnTo>
                    <a:pt x="0" y="285"/>
                  </a:lnTo>
                  <a:close/>
                  <a:moveTo>
                    <a:pt x="2022115" y="0"/>
                  </a:moveTo>
                  <a:cubicBezTo>
                    <a:pt x="2265389" y="0"/>
                    <a:pt x="2462602" y="197213"/>
                    <a:pt x="2462602" y="440487"/>
                  </a:cubicBezTo>
                  <a:cubicBezTo>
                    <a:pt x="2462602" y="683761"/>
                    <a:pt x="2265389" y="880974"/>
                    <a:pt x="2022115" y="880974"/>
                  </a:cubicBezTo>
                  <a:lnTo>
                    <a:pt x="2018581" y="880618"/>
                  </a:lnTo>
                  <a:lnTo>
                    <a:pt x="2018581" y="880975"/>
                  </a:lnTo>
                  <a:lnTo>
                    <a:pt x="2816" y="880975"/>
                  </a:lnTo>
                  <a:cubicBezTo>
                    <a:pt x="246090" y="880975"/>
                    <a:pt x="443303" y="683762"/>
                    <a:pt x="443303" y="440488"/>
                  </a:cubicBezTo>
                  <a:cubicBezTo>
                    <a:pt x="443303" y="227623"/>
                    <a:pt x="292312" y="50024"/>
                    <a:pt x="91590" y="8950"/>
                  </a:cubicBezTo>
                  <a:lnTo>
                    <a:pt x="2826" y="2"/>
                  </a:lnTo>
                  <a:lnTo>
                    <a:pt x="2018581" y="2"/>
                  </a:lnTo>
                  <a:lnTo>
                    <a:pt x="2018581" y="356"/>
                  </a:lnTo>
                  <a:close/>
                </a:path>
              </a:pathLst>
            </a:custGeom>
            <a:solidFill>
              <a:srgbClr val="FF990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006464D3-52BE-12AA-E13E-7D32CF886325}"/>
                </a:ext>
              </a:extLst>
            </p:cNvPr>
            <p:cNvSpPr/>
            <p:nvPr/>
          </p:nvSpPr>
          <p:spPr>
            <a:xfrm>
              <a:off x="9584680" y="4235448"/>
              <a:ext cx="986117" cy="982577"/>
            </a:xfrm>
            <a:custGeom>
              <a:avLst/>
              <a:gdLst>
                <a:gd name="connsiteX0" fmla="*/ 0 w 884150"/>
                <a:gd name="connsiteY0" fmla="*/ 880743 h 880976"/>
                <a:gd name="connsiteX1" fmla="*/ 2317 w 884150"/>
                <a:gd name="connsiteY1" fmla="*/ 880976 h 880976"/>
                <a:gd name="connsiteX2" fmla="*/ 0 w 884150"/>
                <a:gd name="connsiteY2" fmla="*/ 880976 h 880976"/>
                <a:gd name="connsiteX3" fmla="*/ 443662 w 884150"/>
                <a:gd name="connsiteY3" fmla="*/ 0 h 880976"/>
                <a:gd name="connsiteX4" fmla="*/ 884150 w 884150"/>
                <a:gd name="connsiteY4" fmla="*/ 440488 h 880976"/>
                <a:gd name="connsiteX5" fmla="*/ 443662 w 884150"/>
                <a:gd name="connsiteY5" fmla="*/ 880976 h 880976"/>
                <a:gd name="connsiteX6" fmla="*/ 440042 w 884150"/>
                <a:gd name="connsiteY6" fmla="*/ 880611 h 880976"/>
                <a:gd name="connsiteX7" fmla="*/ 440042 w 884150"/>
                <a:gd name="connsiteY7" fmla="*/ 880976 h 880976"/>
                <a:gd name="connsiteX8" fmla="*/ 2357 w 884150"/>
                <a:gd name="connsiteY8" fmla="*/ 880976 h 880976"/>
                <a:gd name="connsiteX9" fmla="*/ 91111 w 884150"/>
                <a:gd name="connsiteY9" fmla="*/ 872029 h 880976"/>
                <a:gd name="connsiteX10" fmla="*/ 442825 w 884150"/>
                <a:gd name="connsiteY10" fmla="*/ 440490 h 880976"/>
                <a:gd name="connsiteX11" fmla="*/ 2337 w 884150"/>
                <a:gd name="connsiteY11" fmla="*/ 2 h 880976"/>
                <a:gd name="connsiteX12" fmla="*/ 0 w 884150"/>
                <a:gd name="connsiteY12" fmla="*/ 238 h 880976"/>
                <a:gd name="connsiteX13" fmla="*/ 0 w 884150"/>
                <a:gd name="connsiteY13" fmla="*/ 1 h 880976"/>
                <a:gd name="connsiteX14" fmla="*/ 440042 w 884150"/>
                <a:gd name="connsiteY14" fmla="*/ 1 h 880976"/>
                <a:gd name="connsiteX15" fmla="*/ 440042 w 884150"/>
                <a:gd name="connsiteY15" fmla="*/ 365 h 88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4150" h="880976">
                  <a:moveTo>
                    <a:pt x="0" y="880743"/>
                  </a:moveTo>
                  <a:lnTo>
                    <a:pt x="2317" y="880976"/>
                  </a:lnTo>
                  <a:lnTo>
                    <a:pt x="0" y="880976"/>
                  </a:lnTo>
                  <a:close/>
                  <a:moveTo>
                    <a:pt x="443662" y="0"/>
                  </a:moveTo>
                  <a:cubicBezTo>
                    <a:pt x="686937" y="0"/>
                    <a:pt x="884150" y="197213"/>
                    <a:pt x="884150" y="440488"/>
                  </a:cubicBezTo>
                  <a:cubicBezTo>
                    <a:pt x="884150" y="683763"/>
                    <a:pt x="686937" y="880976"/>
                    <a:pt x="443662" y="880976"/>
                  </a:cubicBezTo>
                  <a:lnTo>
                    <a:pt x="440042" y="880611"/>
                  </a:lnTo>
                  <a:lnTo>
                    <a:pt x="440042" y="880976"/>
                  </a:lnTo>
                  <a:lnTo>
                    <a:pt x="2357" y="880976"/>
                  </a:lnTo>
                  <a:lnTo>
                    <a:pt x="91111" y="872029"/>
                  </a:lnTo>
                  <a:cubicBezTo>
                    <a:pt x="291834" y="830955"/>
                    <a:pt x="442825" y="653356"/>
                    <a:pt x="442825" y="440490"/>
                  </a:cubicBezTo>
                  <a:cubicBezTo>
                    <a:pt x="442825" y="197215"/>
                    <a:pt x="245612" y="2"/>
                    <a:pt x="2337" y="2"/>
                  </a:cubicBezTo>
                  <a:lnTo>
                    <a:pt x="0" y="238"/>
                  </a:lnTo>
                  <a:lnTo>
                    <a:pt x="0" y="1"/>
                  </a:lnTo>
                  <a:lnTo>
                    <a:pt x="440042" y="1"/>
                  </a:lnTo>
                  <a:lnTo>
                    <a:pt x="440042" y="365"/>
                  </a:lnTo>
                  <a:close/>
                </a:path>
              </a:pathLst>
            </a:custGeom>
            <a:solidFill>
              <a:srgbClr val="B86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B4D37CA7-7247-9435-387A-F82811C3C170}"/>
              </a:ext>
            </a:extLst>
          </p:cNvPr>
          <p:cNvGrpSpPr/>
          <p:nvPr/>
        </p:nvGrpSpPr>
        <p:grpSpPr>
          <a:xfrm>
            <a:off x="9094602" y="4966899"/>
            <a:ext cx="3005432" cy="982577"/>
            <a:chOff x="7623473" y="5415467"/>
            <a:chExt cx="3005432" cy="982577"/>
          </a:xfrm>
        </p:grpSpPr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8FF9F963-A328-83E4-A145-F289E9C81977}"/>
                </a:ext>
              </a:extLst>
            </p:cNvPr>
            <p:cNvSpPr/>
            <p:nvPr/>
          </p:nvSpPr>
          <p:spPr>
            <a:xfrm>
              <a:off x="7623473" y="5466269"/>
              <a:ext cx="2462602" cy="880975"/>
            </a:xfrm>
            <a:custGeom>
              <a:avLst/>
              <a:gdLst>
                <a:gd name="connsiteX0" fmla="*/ 0 w 2462602"/>
                <a:gd name="connsiteY0" fmla="*/ 880691 h 880975"/>
                <a:gd name="connsiteX1" fmla="*/ 2816 w 2462602"/>
                <a:gd name="connsiteY1" fmla="*/ 880975 h 880975"/>
                <a:gd name="connsiteX2" fmla="*/ 0 w 2462602"/>
                <a:gd name="connsiteY2" fmla="*/ 880975 h 880975"/>
                <a:gd name="connsiteX3" fmla="*/ 0 w 2462602"/>
                <a:gd name="connsiteY3" fmla="*/ 2 h 880975"/>
                <a:gd name="connsiteX4" fmla="*/ 2806 w 2462602"/>
                <a:gd name="connsiteY4" fmla="*/ 2 h 880975"/>
                <a:gd name="connsiteX5" fmla="*/ 0 w 2462602"/>
                <a:gd name="connsiteY5" fmla="*/ 285 h 880975"/>
                <a:gd name="connsiteX6" fmla="*/ 2022115 w 2462602"/>
                <a:gd name="connsiteY6" fmla="*/ 0 h 880975"/>
                <a:gd name="connsiteX7" fmla="*/ 2462602 w 2462602"/>
                <a:gd name="connsiteY7" fmla="*/ 440487 h 880975"/>
                <a:gd name="connsiteX8" fmla="*/ 2022115 w 2462602"/>
                <a:gd name="connsiteY8" fmla="*/ 880974 h 880975"/>
                <a:gd name="connsiteX9" fmla="*/ 2018581 w 2462602"/>
                <a:gd name="connsiteY9" fmla="*/ 880618 h 880975"/>
                <a:gd name="connsiteX10" fmla="*/ 2018581 w 2462602"/>
                <a:gd name="connsiteY10" fmla="*/ 880975 h 880975"/>
                <a:gd name="connsiteX11" fmla="*/ 2816 w 2462602"/>
                <a:gd name="connsiteY11" fmla="*/ 880975 h 880975"/>
                <a:gd name="connsiteX12" fmla="*/ 443303 w 2462602"/>
                <a:gd name="connsiteY12" fmla="*/ 440488 h 880975"/>
                <a:gd name="connsiteX13" fmla="*/ 91590 w 2462602"/>
                <a:gd name="connsiteY13" fmla="*/ 8950 h 880975"/>
                <a:gd name="connsiteX14" fmla="*/ 2826 w 2462602"/>
                <a:gd name="connsiteY14" fmla="*/ 2 h 880975"/>
                <a:gd name="connsiteX15" fmla="*/ 2018581 w 2462602"/>
                <a:gd name="connsiteY15" fmla="*/ 2 h 880975"/>
                <a:gd name="connsiteX16" fmla="*/ 2018581 w 2462602"/>
                <a:gd name="connsiteY16" fmla="*/ 356 h 8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62602" h="880975">
                  <a:moveTo>
                    <a:pt x="0" y="880691"/>
                  </a:moveTo>
                  <a:lnTo>
                    <a:pt x="2816" y="880975"/>
                  </a:lnTo>
                  <a:lnTo>
                    <a:pt x="0" y="880975"/>
                  </a:lnTo>
                  <a:close/>
                  <a:moveTo>
                    <a:pt x="0" y="2"/>
                  </a:moveTo>
                  <a:lnTo>
                    <a:pt x="2806" y="2"/>
                  </a:lnTo>
                  <a:lnTo>
                    <a:pt x="0" y="285"/>
                  </a:lnTo>
                  <a:close/>
                  <a:moveTo>
                    <a:pt x="2022115" y="0"/>
                  </a:moveTo>
                  <a:cubicBezTo>
                    <a:pt x="2265389" y="0"/>
                    <a:pt x="2462602" y="197213"/>
                    <a:pt x="2462602" y="440487"/>
                  </a:cubicBezTo>
                  <a:cubicBezTo>
                    <a:pt x="2462602" y="683761"/>
                    <a:pt x="2265389" y="880974"/>
                    <a:pt x="2022115" y="880974"/>
                  </a:cubicBezTo>
                  <a:lnTo>
                    <a:pt x="2018581" y="880618"/>
                  </a:lnTo>
                  <a:lnTo>
                    <a:pt x="2018581" y="880975"/>
                  </a:lnTo>
                  <a:lnTo>
                    <a:pt x="2816" y="880975"/>
                  </a:lnTo>
                  <a:cubicBezTo>
                    <a:pt x="246090" y="880975"/>
                    <a:pt x="443303" y="683762"/>
                    <a:pt x="443303" y="440488"/>
                  </a:cubicBezTo>
                  <a:cubicBezTo>
                    <a:pt x="443303" y="227623"/>
                    <a:pt x="292312" y="50024"/>
                    <a:pt x="91590" y="8950"/>
                  </a:cubicBezTo>
                  <a:lnTo>
                    <a:pt x="2826" y="2"/>
                  </a:lnTo>
                  <a:lnTo>
                    <a:pt x="2018581" y="2"/>
                  </a:lnTo>
                  <a:lnTo>
                    <a:pt x="2018581" y="356"/>
                  </a:lnTo>
                  <a:close/>
                </a:path>
              </a:pathLst>
            </a:custGeom>
            <a:solidFill>
              <a:srgbClr val="2749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78F3C07C-C74B-AD17-CDF1-530C41A86570}"/>
                </a:ext>
              </a:extLst>
            </p:cNvPr>
            <p:cNvSpPr/>
            <p:nvPr/>
          </p:nvSpPr>
          <p:spPr>
            <a:xfrm>
              <a:off x="9642788" y="5415467"/>
              <a:ext cx="986117" cy="982577"/>
            </a:xfrm>
            <a:custGeom>
              <a:avLst/>
              <a:gdLst>
                <a:gd name="connsiteX0" fmla="*/ 0 w 884150"/>
                <a:gd name="connsiteY0" fmla="*/ 880743 h 880976"/>
                <a:gd name="connsiteX1" fmla="*/ 2317 w 884150"/>
                <a:gd name="connsiteY1" fmla="*/ 880976 h 880976"/>
                <a:gd name="connsiteX2" fmla="*/ 0 w 884150"/>
                <a:gd name="connsiteY2" fmla="*/ 880976 h 880976"/>
                <a:gd name="connsiteX3" fmla="*/ 443662 w 884150"/>
                <a:gd name="connsiteY3" fmla="*/ 0 h 880976"/>
                <a:gd name="connsiteX4" fmla="*/ 884150 w 884150"/>
                <a:gd name="connsiteY4" fmla="*/ 440488 h 880976"/>
                <a:gd name="connsiteX5" fmla="*/ 443662 w 884150"/>
                <a:gd name="connsiteY5" fmla="*/ 880976 h 880976"/>
                <a:gd name="connsiteX6" fmla="*/ 440042 w 884150"/>
                <a:gd name="connsiteY6" fmla="*/ 880611 h 880976"/>
                <a:gd name="connsiteX7" fmla="*/ 440042 w 884150"/>
                <a:gd name="connsiteY7" fmla="*/ 880976 h 880976"/>
                <a:gd name="connsiteX8" fmla="*/ 2357 w 884150"/>
                <a:gd name="connsiteY8" fmla="*/ 880976 h 880976"/>
                <a:gd name="connsiteX9" fmla="*/ 91111 w 884150"/>
                <a:gd name="connsiteY9" fmla="*/ 872029 h 880976"/>
                <a:gd name="connsiteX10" fmla="*/ 442825 w 884150"/>
                <a:gd name="connsiteY10" fmla="*/ 440490 h 880976"/>
                <a:gd name="connsiteX11" fmla="*/ 2337 w 884150"/>
                <a:gd name="connsiteY11" fmla="*/ 2 h 880976"/>
                <a:gd name="connsiteX12" fmla="*/ 0 w 884150"/>
                <a:gd name="connsiteY12" fmla="*/ 238 h 880976"/>
                <a:gd name="connsiteX13" fmla="*/ 0 w 884150"/>
                <a:gd name="connsiteY13" fmla="*/ 1 h 880976"/>
                <a:gd name="connsiteX14" fmla="*/ 440042 w 884150"/>
                <a:gd name="connsiteY14" fmla="*/ 1 h 880976"/>
                <a:gd name="connsiteX15" fmla="*/ 440042 w 884150"/>
                <a:gd name="connsiteY15" fmla="*/ 365 h 88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4150" h="880976">
                  <a:moveTo>
                    <a:pt x="0" y="880743"/>
                  </a:moveTo>
                  <a:lnTo>
                    <a:pt x="2317" y="880976"/>
                  </a:lnTo>
                  <a:lnTo>
                    <a:pt x="0" y="880976"/>
                  </a:lnTo>
                  <a:close/>
                  <a:moveTo>
                    <a:pt x="443662" y="0"/>
                  </a:moveTo>
                  <a:cubicBezTo>
                    <a:pt x="686937" y="0"/>
                    <a:pt x="884150" y="197213"/>
                    <a:pt x="884150" y="440488"/>
                  </a:cubicBezTo>
                  <a:cubicBezTo>
                    <a:pt x="884150" y="683763"/>
                    <a:pt x="686937" y="880976"/>
                    <a:pt x="443662" y="880976"/>
                  </a:cubicBezTo>
                  <a:lnTo>
                    <a:pt x="440042" y="880611"/>
                  </a:lnTo>
                  <a:lnTo>
                    <a:pt x="440042" y="880976"/>
                  </a:lnTo>
                  <a:lnTo>
                    <a:pt x="2357" y="880976"/>
                  </a:lnTo>
                  <a:lnTo>
                    <a:pt x="91111" y="872029"/>
                  </a:lnTo>
                  <a:cubicBezTo>
                    <a:pt x="291834" y="830955"/>
                    <a:pt x="442825" y="653356"/>
                    <a:pt x="442825" y="440490"/>
                  </a:cubicBezTo>
                  <a:cubicBezTo>
                    <a:pt x="442825" y="197215"/>
                    <a:pt x="245612" y="2"/>
                    <a:pt x="2337" y="2"/>
                  </a:cubicBezTo>
                  <a:lnTo>
                    <a:pt x="0" y="238"/>
                  </a:lnTo>
                  <a:lnTo>
                    <a:pt x="0" y="1"/>
                  </a:lnTo>
                  <a:lnTo>
                    <a:pt x="440042" y="1"/>
                  </a:lnTo>
                  <a:lnTo>
                    <a:pt x="440042" y="365"/>
                  </a:lnTo>
                  <a:close/>
                </a:path>
              </a:pathLst>
            </a:custGeom>
            <a:solidFill>
              <a:srgbClr val="1528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9660483-AE9A-7953-ADB8-0D6171B58B74}"/>
              </a:ext>
            </a:extLst>
          </p:cNvPr>
          <p:cNvSpPr txBox="1"/>
          <p:nvPr/>
        </p:nvSpPr>
        <p:spPr>
          <a:xfrm>
            <a:off x="6788989" y="1411174"/>
            <a:ext cx="194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Verde:</a:t>
            </a:r>
          </a:p>
          <a:p>
            <a:r>
              <a:rPr lang="es-ES" sz="1200" dirty="0"/>
              <a:t>R: 25</a:t>
            </a:r>
          </a:p>
          <a:p>
            <a:r>
              <a:rPr lang="es-ES" sz="1200" dirty="0"/>
              <a:t>G: 105</a:t>
            </a:r>
          </a:p>
          <a:p>
            <a:r>
              <a:rPr lang="es-ES" sz="1200" dirty="0"/>
              <a:t>B: 35</a:t>
            </a:r>
            <a:endParaRPr lang="it-IT" sz="12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DDC2C1C-90AF-8F82-8D09-27B8390EA068}"/>
              </a:ext>
            </a:extLst>
          </p:cNvPr>
          <p:cNvSpPr txBox="1"/>
          <p:nvPr/>
        </p:nvSpPr>
        <p:spPr>
          <a:xfrm>
            <a:off x="6788989" y="2628660"/>
            <a:ext cx="194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Azzurro</a:t>
            </a:r>
            <a:r>
              <a:rPr lang="es-ES" sz="1200" dirty="0"/>
              <a:t>:</a:t>
            </a:r>
          </a:p>
          <a:p>
            <a:r>
              <a:rPr lang="es-ES" sz="1200" dirty="0"/>
              <a:t>R: 54</a:t>
            </a:r>
          </a:p>
          <a:p>
            <a:r>
              <a:rPr lang="es-ES" sz="1200" dirty="0"/>
              <a:t>G: 223</a:t>
            </a:r>
          </a:p>
          <a:p>
            <a:r>
              <a:rPr lang="es-ES" sz="1200" dirty="0"/>
              <a:t>B: 225</a:t>
            </a:r>
            <a:endParaRPr lang="it-IT" sz="1200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7F6D8805-8626-5557-194A-DEC5564500A2}"/>
              </a:ext>
            </a:extLst>
          </p:cNvPr>
          <p:cNvSpPr txBox="1"/>
          <p:nvPr/>
        </p:nvSpPr>
        <p:spPr>
          <a:xfrm>
            <a:off x="6836554" y="3848075"/>
            <a:ext cx="194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Arancio</a:t>
            </a:r>
            <a:r>
              <a:rPr lang="es-ES" sz="1200" dirty="0"/>
              <a:t>:</a:t>
            </a:r>
          </a:p>
          <a:p>
            <a:r>
              <a:rPr lang="es-ES" sz="1200" dirty="0"/>
              <a:t>R: 255</a:t>
            </a:r>
          </a:p>
          <a:p>
            <a:r>
              <a:rPr lang="es-ES" sz="1200" dirty="0"/>
              <a:t>G: 153</a:t>
            </a:r>
          </a:p>
          <a:p>
            <a:r>
              <a:rPr lang="es-ES" sz="1200" dirty="0"/>
              <a:t>B: 8</a:t>
            </a:r>
            <a:endParaRPr lang="it-IT" sz="12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6DAB868D-0A7B-7F9F-C1E6-68C3320E8511}"/>
              </a:ext>
            </a:extLst>
          </p:cNvPr>
          <p:cNvSpPr txBox="1"/>
          <p:nvPr/>
        </p:nvSpPr>
        <p:spPr>
          <a:xfrm>
            <a:off x="6836554" y="4966899"/>
            <a:ext cx="194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Grigio</a:t>
            </a:r>
            <a:r>
              <a:rPr lang="es-ES" sz="1200" dirty="0"/>
              <a:t>:</a:t>
            </a:r>
          </a:p>
          <a:p>
            <a:r>
              <a:rPr lang="es-ES" sz="1200" dirty="0"/>
              <a:t>R: 39</a:t>
            </a:r>
          </a:p>
          <a:p>
            <a:r>
              <a:rPr lang="es-ES" sz="1200" dirty="0"/>
              <a:t>G: 73</a:t>
            </a:r>
          </a:p>
          <a:p>
            <a:r>
              <a:rPr lang="es-ES" sz="1200" dirty="0"/>
              <a:t>B: 76</a:t>
            </a:r>
            <a:endParaRPr lang="it-IT" sz="1200" dirty="0"/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3F35F741-73F2-316E-B222-1279A6CA8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48609"/>
            <a:ext cx="5106113" cy="3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97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CE446F52-2DC9-6E47-8B2D-8B3F389DE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9857"/>
            <a:ext cx="8805472" cy="398968"/>
          </a:xfrm>
          <a:prstGeom prst="rect">
            <a:avLst/>
          </a:prstGeom>
        </p:spPr>
        <p:txBody>
          <a:bodyPr anchor="t"/>
          <a:lstStyle>
            <a:lvl1pPr>
              <a:defRPr sz="2250" b="0" i="0">
                <a:solidFill>
                  <a:srgbClr val="118E84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80CBDAE2-8CF7-EE46-8A85-08E163DF27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078574"/>
            <a:ext cx="10571480" cy="2856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="0" i="0" baseline="0">
                <a:solidFill>
                  <a:srgbClr val="3A4E51"/>
                </a:solidFill>
                <a:latin typeface="Cambria" panose="02040503050406030204" pitchFamily="18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/>
              <a:t>Subtítulo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FF3FA13-20E8-6241-918D-4AB413230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39163" y="6316615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Poppins" pitchFamily="2" charset="77"/>
              </a:defRPr>
            </a:lvl1pPr>
          </a:lstStyle>
          <a:p>
            <a:pPr algn="r"/>
            <a:r>
              <a:rPr lang="es-ES"/>
              <a:t>Airzone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A59045E-1D89-2049-B8EC-095FDF6E0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2944" y="6356354"/>
            <a:ext cx="779485" cy="285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Poppins" pitchFamily="2" charset="77"/>
              </a:defRPr>
            </a:lvl1pPr>
          </a:lstStyle>
          <a:p>
            <a:fld id="{E3D92263-7FE4-4CDB-9F80-72EA88FD9BA2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435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ertura Sección - Amar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F1B34154-9837-CB3E-C784-25D322718D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"/>
            <a:ext cx="12192000" cy="6858096"/>
            <a:chOff x="0" y="0"/>
            <a:chExt cx="20104100" cy="1130871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6E5BE4B9-538B-EAD9-D220-B250584039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5205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3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39" y="11308556"/>
                  </a:lnTo>
                  <a:lnTo>
                    <a:pt x="10052039" y="0"/>
                  </a:lnTo>
                  <a:close/>
                </a:path>
              </a:pathLst>
            </a:custGeom>
            <a:solidFill>
              <a:srgbClr val="494034"/>
            </a:solidFill>
          </p:spPr>
          <p:txBody>
            <a:bodyPr wrap="square" lIns="0" tIns="0" rIns="0" bIns="0" rtlCol="0"/>
            <a:lstStyle/>
            <a:p>
              <a:endParaRPr sz="1867"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CD4FB10-9754-D171-5D63-17CFB37019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5716250" cy="11308715"/>
            </a:xfrm>
            <a:custGeom>
              <a:avLst/>
              <a:gdLst/>
              <a:ahLst/>
              <a:cxnLst/>
              <a:rect l="l" t="t" r="r" b="b"/>
              <a:pathLst>
                <a:path w="15716250" h="11308715">
                  <a:moveTo>
                    <a:pt x="1476786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4767864" y="11308556"/>
                  </a:lnTo>
                  <a:lnTo>
                    <a:pt x="14816662" y="11307322"/>
                  </a:lnTo>
                  <a:lnTo>
                    <a:pt x="14864818" y="11303660"/>
                  </a:lnTo>
                  <a:lnTo>
                    <a:pt x="14912275" y="11297630"/>
                  </a:lnTo>
                  <a:lnTo>
                    <a:pt x="14958972" y="11289290"/>
                  </a:lnTo>
                  <a:lnTo>
                    <a:pt x="15004850" y="11278702"/>
                  </a:lnTo>
                  <a:lnTo>
                    <a:pt x="15049849" y="11265924"/>
                  </a:lnTo>
                  <a:lnTo>
                    <a:pt x="15093909" y="11251015"/>
                  </a:lnTo>
                  <a:lnTo>
                    <a:pt x="15136971" y="11234036"/>
                  </a:lnTo>
                  <a:lnTo>
                    <a:pt x="15178976" y="11215047"/>
                  </a:lnTo>
                  <a:lnTo>
                    <a:pt x="15219863" y="11194105"/>
                  </a:lnTo>
                  <a:lnTo>
                    <a:pt x="15259573" y="11171272"/>
                  </a:lnTo>
                  <a:lnTo>
                    <a:pt x="15298048" y="11146607"/>
                  </a:lnTo>
                  <a:lnTo>
                    <a:pt x="15335226" y="11120169"/>
                  </a:lnTo>
                  <a:lnTo>
                    <a:pt x="15371048" y="11092018"/>
                  </a:lnTo>
                  <a:lnTo>
                    <a:pt x="15405455" y="11062214"/>
                  </a:lnTo>
                  <a:lnTo>
                    <a:pt x="15438388" y="11030815"/>
                  </a:lnTo>
                  <a:lnTo>
                    <a:pt x="15469786" y="10997883"/>
                  </a:lnTo>
                  <a:lnTo>
                    <a:pt x="15499591" y="10963475"/>
                  </a:lnTo>
                  <a:lnTo>
                    <a:pt x="15527742" y="10927653"/>
                  </a:lnTo>
                  <a:lnTo>
                    <a:pt x="15554180" y="10890475"/>
                  </a:lnTo>
                  <a:lnTo>
                    <a:pt x="15578845" y="10852001"/>
                  </a:lnTo>
                  <a:lnTo>
                    <a:pt x="15601678" y="10812290"/>
                  </a:lnTo>
                  <a:lnTo>
                    <a:pt x="15622619" y="10771403"/>
                  </a:lnTo>
                  <a:lnTo>
                    <a:pt x="15641609" y="10729399"/>
                  </a:lnTo>
                  <a:lnTo>
                    <a:pt x="15658588" y="10686336"/>
                  </a:lnTo>
                  <a:lnTo>
                    <a:pt x="15673496" y="10642276"/>
                  </a:lnTo>
                  <a:lnTo>
                    <a:pt x="15686274" y="10597277"/>
                  </a:lnTo>
                  <a:lnTo>
                    <a:pt x="15696863" y="10551400"/>
                  </a:lnTo>
                  <a:lnTo>
                    <a:pt x="15705202" y="10504703"/>
                  </a:lnTo>
                  <a:lnTo>
                    <a:pt x="15711233" y="10457246"/>
                  </a:lnTo>
                  <a:lnTo>
                    <a:pt x="15714894" y="10409089"/>
                  </a:lnTo>
                  <a:lnTo>
                    <a:pt x="15716128" y="10360291"/>
                  </a:lnTo>
                  <a:lnTo>
                    <a:pt x="15716128" y="948264"/>
                  </a:lnTo>
                  <a:lnTo>
                    <a:pt x="15714894" y="899466"/>
                  </a:lnTo>
                  <a:lnTo>
                    <a:pt x="15711233" y="851309"/>
                  </a:lnTo>
                  <a:lnTo>
                    <a:pt x="15705202" y="803853"/>
                  </a:lnTo>
                  <a:lnTo>
                    <a:pt x="15696863" y="757156"/>
                  </a:lnTo>
                  <a:lnTo>
                    <a:pt x="15686274" y="711278"/>
                  </a:lnTo>
                  <a:lnTo>
                    <a:pt x="15673496" y="666279"/>
                  </a:lnTo>
                  <a:lnTo>
                    <a:pt x="15658588" y="622219"/>
                  </a:lnTo>
                  <a:lnTo>
                    <a:pt x="15641609" y="579157"/>
                  </a:lnTo>
                  <a:lnTo>
                    <a:pt x="15622619" y="537152"/>
                  </a:lnTo>
                  <a:lnTo>
                    <a:pt x="15601678" y="496265"/>
                  </a:lnTo>
                  <a:lnTo>
                    <a:pt x="15578845" y="456554"/>
                  </a:lnTo>
                  <a:lnTo>
                    <a:pt x="15554180" y="418080"/>
                  </a:lnTo>
                  <a:lnTo>
                    <a:pt x="15527742" y="380902"/>
                  </a:lnTo>
                  <a:lnTo>
                    <a:pt x="15499591" y="345080"/>
                  </a:lnTo>
                  <a:lnTo>
                    <a:pt x="15469786" y="310672"/>
                  </a:lnTo>
                  <a:lnTo>
                    <a:pt x="15438388" y="277740"/>
                  </a:lnTo>
                  <a:lnTo>
                    <a:pt x="15405455" y="246341"/>
                  </a:lnTo>
                  <a:lnTo>
                    <a:pt x="15371048" y="216537"/>
                  </a:lnTo>
                  <a:lnTo>
                    <a:pt x="15335226" y="188386"/>
                  </a:lnTo>
                  <a:lnTo>
                    <a:pt x="15298048" y="161948"/>
                  </a:lnTo>
                  <a:lnTo>
                    <a:pt x="15259573" y="137283"/>
                  </a:lnTo>
                  <a:lnTo>
                    <a:pt x="15219863" y="114450"/>
                  </a:lnTo>
                  <a:lnTo>
                    <a:pt x="15178976" y="93509"/>
                  </a:lnTo>
                  <a:lnTo>
                    <a:pt x="15136971" y="74519"/>
                  </a:lnTo>
                  <a:lnTo>
                    <a:pt x="15093909" y="57540"/>
                  </a:lnTo>
                  <a:lnTo>
                    <a:pt x="15049849" y="42632"/>
                  </a:lnTo>
                  <a:lnTo>
                    <a:pt x="15004850" y="29853"/>
                  </a:lnTo>
                  <a:lnTo>
                    <a:pt x="14958972" y="19265"/>
                  </a:lnTo>
                  <a:lnTo>
                    <a:pt x="14912275" y="10926"/>
                  </a:lnTo>
                  <a:lnTo>
                    <a:pt x="14864818" y="4895"/>
                  </a:lnTo>
                  <a:lnTo>
                    <a:pt x="14816662" y="1233"/>
                  </a:lnTo>
                  <a:lnTo>
                    <a:pt x="14767864" y="0"/>
                  </a:lnTo>
                  <a:close/>
                </a:path>
              </a:pathLst>
            </a:custGeom>
            <a:solidFill>
              <a:srgbClr val="F7A700"/>
            </a:solidFill>
          </p:spPr>
          <p:txBody>
            <a:bodyPr wrap="square" lIns="0" tIns="0" rIns="0" bIns="0" rtlCol="0"/>
            <a:lstStyle/>
            <a:p>
              <a:endParaRPr sz="1867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BCBFC02-0F17-CEC3-C0BD-DCED91C3C5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709078" y="9608460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5">
                  <a:moveTo>
                    <a:pt x="0" y="0"/>
                  </a:moveTo>
                  <a:lnTo>
                    <a:pt x="3979" y="49318"/>
                  </a:lnTo>
                  <a:lnTo>
                    <a:pt x="15501" y="96103"/>
                  </a:lnTo>
                  <a:lnTo>
                    <a:pt x="33938" y="139728"/>
                  </a:lnTo>
                  <a:lnTo>
                    <a:pt x="58665" y="179568"/>
                  </a:lnTo>
                  <a:lnTo>
                    <a:pt x="89056" y="214997"/>
                  </a:lnTo>
                  <a:lnTo>
                    <a:pt x="124484" y="245388"/>
                  </a:lnTo>
                  <a:lnTo>
                    <a:pt x="164324" y="270115"/>
                  </a:lnTo>
                  <a:lnTo>
                    <a:pt x="207950" y="288552"/>
                  </a:lnTo>
                  <a:lnTo>
                    <a:pt x="254735" y="300073"/>
                  </a:lnTo>
                  <a:lnTo>
                    <a:pt x="304053" y="304053"/>
                  </a:lnTo>
                </a:path>
              </a:pathLst>
            </a:custGeom>
            <a:ln w="38100">
              <a:solidFill>
                <a:srgbClr val="494034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1314670-2BA1-2A42-A375-94CBCF59DC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109836" y="9912509"/>
              <a:ext cx="903605" cy="304165"/>
            </a:xfrm>
            <a:custGeom>
              <a:avLst/>
              <a:gdLst/>
              <a:ahLst/>
              <a:cxnLst/>
              <a:rect l="l" t="t" r="r" b="b"/>
              <a:pathLst>
                <a:path w="903605" h="304165">
                  <a:moveTo>
                    <a:pt x="903291" y="0"/>
                  </a:moveTo>
                  <a:lnTo>
                    <a:pt x="853973" y="3979"/>
                  </a:lnTo>
                  <a:lnTo>
                    <a:pt x="807188" y="15501"/>
                  </a:lnTo>
                  <a:lnTo>
                    <a:pt x="763562" y="33938"/>
                  </a:lnTo>
                  <a:lnTo>
                    <a:pt x="723722" y="58665"/>
                  </a:lnTo>
                  <a:lnTo>
                    <a:pt x="688294" y="89056"/>
                  </a:lnTo>
                  <a:lnTo>
                    <a:pt x="657903" y="124484"/>
                  </a:lnTo>
                  <a:lnTo>
                    <a:pt x="633176" y="164324"/>
                  </a:lnTo>
                  <a:lnTo>
                    <a:pt x="614739" y="207950"/>
                  </a:lnTo>
                  <a:lnTo>
                    <a:pt x="603217" y="254735"/>
                  </a:lnTo>
                  <a:lnTo>
                    <a:pt x="599238" y="304053"/>
                  </a:lnTo>
                </a:path>
                <a:path w="903605" h="304165">
                  <a:moveTo>
                    <a:pt x="903291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494034"/>
              </a:solidFill>
            </a:ln>
          </p:spPr>
          <p:txBody>
            <a:bodyPr wrap="square" lIns="0" tIns="0" rIns="0" bIns="0" rtlCol="0"/>
            <a:lstStyle/>
            <a:p>
              <a:endParaRPr sz="1867"/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EA7C1866-D186-D8BC-99C3-12E5F66DE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2" y="1430188"/>
            <a:ext cx="3848112" cy="70620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9403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Nº</a:t>
            </a:r>
            <a:r>
              <a:rPr lang="es-ES" dirty="0"/>
              <a:t> de sección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7588D559-CEEE-2B9B-8210-2BACA0B35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73" y="2309619"/>
            <a:ext cx="3848112" cy="16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5333" b="1" i="0" baseline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de sección</a:t>
            </a:r>
          </a:p>
        </p:txBody>
      </p:sp>
      <p:sp>
        <p:nvSpPr>
          <p:cNvPr id="46" name="Marcador de texto 17">
            <a:extLst>
              <a:ext uri="{FF2B5EF4-FFF2-40B4-BE49-F238E27FC236}">
                <a16:creationId xmlns:a16="http://schemas.microsoft.com/office/drawing/2014/main" id="{7C422D66-3DE2-B913-E3AD-62851C5EED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8744" y="3735001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1. Índice</a:t>
            </a:r>
          </a:p>
        </p:txBody>
      </p:sp>
      <p:sp>
        <p:nvSpPr>
          <p:cNvPr id="47" name="Marcador de texto 17">
            <a:extLst>
              <a:ext uri="{FF2B5EF4-FFF2-40B4-BE49-F238E27FC236}">
                <a16:creationId xmlns:a16="http://schemas.microsoft.com/office/drawing/2014/main" id="{065AF8B7-B9BA-DA78-0F1B-BE742123C6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38744" y="4458902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2. Índice</a:t>
            </a:r>
          </a:p>
        </p:txBody>
      </p:sp>
      <p:sp>
        <p:nvSpPr>
          <p:cNvPr id="48" name="Marcador de texto 17">
            <a:extLst>
              <a:ext uri="{FF2B5EF4-FFF2-40B4-BE49-F238E27FC236}">
                <a16:creationId xmlns:a16="http://schemas.microsoft.com/office/drawing/2014/main" id="{0C4F1D11-DA33-A9D1-9C29-F2D8BDF18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38744" y="5173276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3. Índice</a:t>
            </a:r>
          </a:p>
        </p:txBody>
      </p:sp>
      <p:sp>
        <p:nvSpPr>
          <p:cNvPr id="49" name="Marcador de texto 17">
            <a:extLst>
              <a:ext uri="{FF2B5EF4-FFF2-40B4-BE49-F238E27FC236}">
                <a16:creationId xmlns:a16="http://schemas.microsoft.com/office/drawing/2014/main" id="{CCBAAC21-1F69-9AB9-E9D5-3FDF5A9545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38744" y="5887651"/>
            <a:ext cx="2045528" cy="605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4. Índice</a:t>
            </a:r>
          </a:p>
        </p:txBody>
      </p:sp>
    </p:spTree>
    <p:extLst>
      <p:ext uri="{BB962C8B-B14F-4D97-AF65-F5344CB8AC3E}">
        <p14:creationId xmlns:p14="http://schemas.microsoft.com/office/powerpoint/2010/main" val="155296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 - Foto -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3">
            <a:extLst>
              <a:ext uri="{FF2B5EF4-FFF2-40B4-BE49-F238E27FC236}">
                <a16:creationId xmlns:a16="http://schemas.microsoft.com/office/drawing/2014/main" id="{3E08CB93-8989-07EA-CB31-03574C608FC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24896" y="-3140"/>
            <a:ext cx="4867104" cy="6861140"/>
          </a:xfrm>
          <a:custGeom>
            <a:avLst/>
            <a:gdLst>
              <a:gd name="connsiteX0" fmla="*/ 0 w 4867104"/>
              <a:gd name="connsiteY0" fmla="*/ 672634 h 6858000"/>
              <a:gd name="connsiteX1" fmla="*/ 672634 w 4867104"/>
              <a:gd name="connsiteY1" fmla="*/ 0 h 6858000"/>
              <a:gd name="connsiteX2" fmla="*/ 4194470 w 4867104"/>
              <a:gd name="connsiteY2" fmla="*/ 0 h 6858000"/>
              <a:gd name="connsiteX3" fmla="*/ 4867104 w 4867104"/>
              <a:gd name="connsiteY3" fmla="*/ 672634 h 6858000"/>
              <a:gd name="connsiteX4" fmla="*/ 4867104 w 4867104"/>
              <a:gd name="connsiteY4" fmla="*/ 6185366 h 6858000"/>
              <a:gd name="connsiteX5" fmla="*/ 4194470 w 4867104"/>
              <a:gd name="connsiteY5" fmla="*/ 6858000 h 6858000"/>
              <a:gd name="connsiteX6" fmla="*/ 672634 w 4867104"/>
              <a:gd name="connsiteY6" fmla="*/ 6858000 h 6858000"/>
              <a:gd name="connsiteX7" fmla="*/ 0 w 4867104"/>
              <a:gd name="connsiteY7" fmla="*/ 6185366 h 6858000"/>
              <a:gd name="connsiteX8" fmla="*/ 0 w 4867104"/>
              <a:gd name="connsiteY8" fmla="*/ 672634 h 6858000"/>
              <a:gd name="connsiteX0" fmla="*/ 0 w 4867104"/>
              <a:gd name="connsiteY0" fmla="*/ 672634 h 6858000"/>
              <a:gd name="connsiteX1" fmla="*/ 672634 w 4867104"/>
              <a:gd name="connsiteY1" fmla="*/ 0 h 6858000"/>
              <a:gd name="connsiteX2" fmla="*/ 4194470 w 4867104"/>
              <a:gd name="connsiteY2" fmla="*/ 0 h 6858000"/>
              <a:gd name="connsiteX3" fmla="*/ 4867104 w 4867104"/>
              <a:gd name="connsiteY3" fmla="*/ 672634 h 6858000"/>
              <a:gd name="connsiteX4" fmla="*/ 4867104 w 4867104"/>
              <a:gd name="connsiteY4" fmla="*/ 6185366 h 6858000"/>
              <a:gd name="connsiteX5" fmla="*/ 4194470 w 4867104"/>
              <a:gd name="connsiteY5" fmla="*/ 6858000 h 6858000"/>
              <a:gd name="connsiteX6" fmla="*/ 672634 w 4867104"/>
              <a:gd name="connsiteY6" fmla="*/ 6858000 h 6858000"/>
              <a:gd name="connsiteX7" fmla="*/ 0 w 4867104"/>
              <a:gd name="connsiteY7" fmla="*/ 6185366 h 6858000"/>
              <a:gd name="connsiteX8" fmla="*/ 0 w 4867104"/>
              <a:gd name="connsiteY8" fmla="*/ 672634 h 6858000"/>
              <a:gd name="connsiteX0" fmla="*/ 0 w 4867104"/>
              <a:gd name="connsiteY0" fmla="*/ 672634 h 6858000"/>
              <a:gd name="connsiteX1" fmla="*/ 672634 w 4867104"/>
              <a:gd name="connsiteY1" fmla="*/ 0 h 6858000"/>
              <a:gd name="connsiteX2" fmla="*/ 4194470 w 4867104"/>
              <a:gd name="connsiteY2" fmla="*/ 0 h 6858000"/>
              <a:gd name="connsiteX3" fmla="*/ 4867104 w 4867104"/>
              <a:gd name="connsiteY3" fmla="*/ 672634 h 6858000"/>
              <a:gd name="connsiteX4" fmla="*/ 4867104 w 4867104"/>
              <a:gd name="connsiteY4" fmla="*/ 6185366 h 6858000"/>
              <a:gd name="connsiteX5" fmla="*/ 4194470 w 4867104"/>
              <a:gd name="connsiteY5" fmla="*/ 6858000 h 6858000"/>
              <a:gd name="connsiteX6" fmla="*/ 672634 w 4867104"/>
              <a:gd name="connsiteY6" fmla="*/ 6858000 h 6858000"/>
              <a:gd name="connsiteX7" fmla="*/ 0 w 4867104"/>
              <a:gd name="connsiteY7" fmla="*/ 6185366 h 6858000"/>
              <a:gd name="connsiteX8" fmla="*/ 0 w 4867104"/>
              <a:gd name="connsiteY8" fmla="*/ 672634 h 6858000"/>
              <a:gd name="connsiteX0" fmla="*/ 0 w 5147666"/>
              <a:gd name="connsiteY0" fmla="*/ 681870 h 6867236"/>
              <a:gd name="connsiteX1" fmla="*/ 672634 w 5147666"/>
              <a:gd name="connsiteY1" fmla="*/ 9236 h 6867236"/>
              <a:gd name="connsiteX2" fmla="*/ 4859488 w 5147666"/>
              <a:gd name="connsiteY2" fmla="*/ 0 h 6867236"/>
              <a:gd name="connsiteX3" fmla="*/ 4867104 w 5147666"/>
              <a:gd name="connsiteY3" fmla="*/ 681870 h 6867236"/>
              <a:gd name="connsiteX4" fmla="*/ 4867104 w 5147666"/>
              <a:gd name="connsiteY4" fmla="*/ 6194602 h 6867236"/>
              <a:gd name="connsiteX5" fmla="*/ 4194470 w 5147666"/>
              <a:gd name="connsiteY5" fmla="*/ 6867236 h 6867236"/>
              <a:gd name="connsiteX6" fmla="*/ 672634 w 5147666"/>
              <a:gd name="connsiteY6" fmla="*/ 6867236 h 6867236"/>
              <a:gd name="connsiteX7" fmla="*/ 0 w 5147666"/>
              <a:gd name="connsiteY7" fmla="*/ 6194602 h 6867236"/>
              <a:gd name="connsiteX8" fmla="*/ 0 w 5147666"/>
              <a:gd name="connsiteY8" fmla="*/ 681870 h 6867236"/>
              <a:gd name="connsiteX0" fmla="*/ 0 w 4867104"/>
              <a:gd name="connsiteY0" fmla="*/ 681870 h 6867236"/>
              <a:gd name="connsiteX1" fmla="*/ 672634 w 4867104"/>
              <a:gd name="connsiteY1" fmla="*/ 9236 h 6867236"/>
              <a:gd name="connsiteX2" fmla="*/ 4859488 w 4867104"/>
              <a:gd name="connsiteY2" fmla="*/ 0 h 6867236"/>
              <a:gd name="connsiteX3" fmla="*/ 4867104 w 4867104"/>
              <a:gd name="connsiteY3" fmla="*/ 681870 h 6867236"/>
              <a:gd name="connsiteX4" fmla="*/ 4867104 w 4867104"/>
              <a:gd name="connsiteY4" fmla="*/ 6194602 h 6867236"/>
              <a:gd name="connsiteX5" fmla="*/ 4194470 w 4867104"/>
              <a:gd name="connsiteY5" fmla="*/ 6867236 h 6867236"/>
              <a:gd name="connsiteX6" fmla="*/ 672634 w 4867104"/>
              <a:gd name="connsiteY6" fmla="*/ 6867236 h 6867236"/>
              <a:gd name="connsiteX7" fmla="*/ 0 w 4867104"/>
              <a:gd name="connsiteY7" fmla="*/ 6194602 h 6867236"/>
              <a:gd name="connsiteX8" fmla="*/ 0 w 4867104"/>
              <a:gd name="connsiteY8" fmla="*/ 681870 h 6867236"/>
              <a:gd name="connsiteX0" fmla="*/ 0 w 5000048"/>
              <a:gd name="connsiteY0" fmla="*/ 681870 h 6867236"/>
              <a:gd name="connsiteX1" fmla="*/ 672634 w 5000048"/>
              <a:gd name="connsiteY1" fmla="*/ 9236 h 6867236"/>
              <a:gd name="connsiteX2" fmla="*/ 4859488 w 5000048"/>
              <a:gd name="connsiteY2" fmla="*/ 0 h 6867236"/>
              <a:gd name="connsiteX3" fmla="*/ 4867104 w 5000048"/>
              <a:gd name="connsiteY3" fmla="*/ 681870 h 6867236"/>
              <a:gd name="connsiteX4" fmla="*/ 4867104 w 5000048"/>
              <a:gd name="connsiteY4" fmla="*/ 6194602 h 6867236"/>
              <a:gd name="connsiteX5" fmla="*/ 4822543 w 5000048"/>
              <a:gd name="connsiteY5" fmla="*/ 6867236 h 6867236"/>
              <a:gd name="connsiteX6" fmla="*/ 672634 w 5000048"/>
              <a:gd name="connsiteY6" fmla="*/ 6867236 h 6867236"/>
              <a:gd name="connsiteX7" fmla="*/ 0 w 5000048"/>
              <a:gd name="connsiteY7" fmla="*/ 6194602 h 6867236"/>
              <a:gd name="connsiteX8" fmla="*/ 0 w 5000048"/>
              <a:gd name="connsiteY8" fmla="*/ 681870 h 6867236"/>
              <a:gd name="connsiteX0" fmla="*/ 0 w 4868340"/>
              <a:gd name="connsiteY0" fmla="*/ 681870 h 6867236"/>
              <a:gd name="connsiteX1" fmla="*/ 672634 w 4868340"/>
              <a:gd name="connsiteY1" fmla="*/ 9236 h 6867236"/>
              <a:gd name="connsiteX2" fmla="*/ 4859488 w 4868340"/>
              <a:gd name="connsiteY2" fmla="*/ 0 h 6867236"/>
              <a:gd name="connsiteX3" fmla="*/ 4867104 w 4868340"/>
              <a:gd name="connsiteY3" fmla="*/ 681870 h 6867236"/>
              <a:gd name="connsiteX4" fmla="*/ 4867104 w 4868340"/>
              <a:gd name="connsiteY4" fmla="*/ 6194602 h 6867236"/>
              <a:gd name="connsiteX5" fmla="*/ 4822543 w 4868340"/>
              <a:gd name="connsiteY5" fmla="*/ 6867236 h 6867236"/>
              <a:gd name="connsiteX6" fmla="*/ 672634 w 4868340"/>
              <a:gd name="connsiteY6" fmla="*/ 6867236 h 6867236"/>
              <a:gd name="connsiteX7" fmla="*/ 0 w 4868340"/>
              <a:gd name="connsiteY7" fmla="*/ 6194602 h 6867236"/>
              <a:gd name="connsiteX8" fmla="*/ 0 w 4868340"/>
              <a:gd name="connsiteY8" fmla="*/ 681870 h 6867236"/>
              <a:gd name="connsiteX0" fmla="*/ 0 w 4908392"/>
              <a:gd name="connsiteY0" fmla="*/ 681870 h 6867236"/>
              <a:gd name="connsiteX1" fmla="*/ 672634 w 4908392"/>
              <a:gd name="connsiteY1" fmla="*/ 9236 h 6867236"/>
              <a:gd name="connsiteX2" fmla="*/ 4859488 w 4908392"/>
              <a:gd name="connsiteY2" fmla="*/ 0 h 6867236"/>
              <a:gd name="connsiteX3" fmla="*/ 4867104 w 4908392"/>
              <a:gd name="connsiteY3" fmla="*/ 681870 h 6867236"/>
              <a:gd name="connsiteX4" fmla="*/ 4867104 w 4908392"/>
              <a:gd name="connsiteY4" fmla="*/ 6194602 h 6867236"/>
              <a:gd name="connsiteX5" fmla="*/ 4887198 w 4908392"/>
              <a:gd name="connsiteY5" fmla="*/ 6848764 h 6867236"/>
              <a:gd name="connsiteX6" fmla="*/ 672634 w 4908392"/>
              <a:gd name="connsiteY6" fmla="*/ 6867236 h 6867236"/>
              <a:gd name="connsiteX7" fmla="*/ 0 w 4908392"/>
              <a:gd name="connsiteY7" fmla="*/ 6194602 h 6867236"/>
              <a:gd name="connsiteX8" fmla="*/ 0 w 4908392"/>
              <a:gd name="connsiteY8" fmla="*/ 681870 h 6867236"/>
              <a:gd name="connsiteX0" fmla="*/ 0 w 4887198"/>
              <a:gd name="connsiteY0" fmla="*/ 681870 h 6867236"/>
              <a:gd name="connsiteX1" fmla="*/ 672634 w 4887198"/>
              <a:gd name="connsiteY1" fmla="*/ 9236 h 6867236"/>
              <a:gd name="connsiteX2" fmla="*/ 4859488 w 4887198"/>
              <a:gd name="connsiteY2" fmla="*/ 0 h 6867236"/>
              <a:gd name="connsiteX3" fmla="*/ 4867104 w 4887198"/>
              <a:gd name="connsiteY3" fmla="*/ 681870 h 6867236"/>
              <a:gd name="connsiteX4" fmla="*/ 4867104 w 4887198"/>
              <a:gd name="connsiteY4" fmla="*/ 6194602 h 6867236"/>
              <a:gd name="connsiteX5" fmla="*/ 4887198 w 4887198"/>
              <a:gd name="connsiteY5" fmla="*/ 6848764 h 6867236"/>
              <a:gd name="connsiteX6" fmla="*/ 672634 w 4887198"/>
              <a:gd name="connsiteY6" fmla="*/ 6867236 h 6867236"/>
              <a:gd name="connsiteX7" fmla="*/ 0 w 4887198"/>
              <a:gd name="connsiteY7" fmla="*/ 6194602 h 6867236"/>
              <a:gd name="connsiteX8" fmla="*/ 0 w 4887198"/>
              <a:gd name="connsiteY8" fmla="*/ 681870 h 6867236"/>
              <a:gd name="connsiteX0" fmla="*/ 0 w 4882118"/>
              <a:gd name="connsiteY0" fmla="*/ 681870 h 6867236"/>
              <a:gd name="connsiteX1" fmla="*/ 672634 w 4882118"/>
              <a:gd name="connsiteY1" fmla="*/ 9236 h 6867236"/>
              <a:gd name="connsiteX2" fmla="*/ 4859488 w 4882118"/>
              <a:gd name="connsiteY2" fmla="*/ 0 h 6867236"/>
              <a:gd name="connsiteX3" fmla="*/ 4867104 w 4882118"/>
              <a:gd name="connsiteY3" fmla="*/ 681870 h 6867236"/>
              <a:gd name="connsiteX4" fmla="*/ 4867104 w 4882118"/>
              <a:gd name="connsiteY4" fmla="*/ 6194602 h 6867236"/>
              <a:gd name="connsiteX5" fmla="*/ 4882118 w 4882118"/>
              <a:gd name="connsiteY5" fmla="*/ 6833524 h 6867236"/>
              <a:gd name="connsiteX6" fmla="*/ 672634 w 4882118"/>
              <a:gd name="connsiteY6" fmla="*/ 6867236 h 6867236"/>
              <a:gd name="connsiteX7" fmla="*/ 0 w 4882118"/>
              <a:gd name="connsiteY7" fmla="*/ 6194602 h 6867236"/>
              <a:gd name="connsiteX8" fmla="*/ 0 w 4882118"/>
              <a:gd name="connsiteY8" fmla="*/ 681870 h 6867236"/>
              <a:gd name="connsiteX0" fmla="*/ 0 w 4877038"/>
              <a:gd name="connsiteY0" fmla="*/ 681870 h 6867236"/>
              <a:gd name="connsiteX1" fmla="*/ 672634 w 4877038"/>
              <a:gd name="connsiteY1" fmla="*/ 9236 h 6867236"/>
              <a:gd name="connsiteX2" fmla="*/ 4859488 w 4877038"/>
              <a:gd name="connsiteY2" fmla="*/ 0 h 6867236"/>
              <a:gd name="connsiteX3" fmla="*/ 4867104 w 4877038"/>
              <a:gd name="connsiteY3" fmla="*/ 681870 h 6867236"/>
              <a:gd name="connsiteX4" fmla="*/ 4867104 w 4877038"/>
              <a:gd name="connsiteY4" fmla="*/ 6194602 h 6867236"/>
              <a:gd name="connsiteX5" fmla="*/ 4877038 w 4877038"/>
              <a:gd name="connsiteY5" fmla="*/ 6858924 h 6867236"/>
              <a:gd name="connsiteX6" fmla="*/ 672634 w 4877038"/>
              <a:gd name="connsiteY6" fmla="*/ 6867236 h 6867236"/>
              <a:gd name="connsiteX7" fmla="*/ 0 w 4877038"/>
              <a:gd name="connsiteY7" fmla="*/ 6194602 h 6867236"/>
              <a:gd name="connsiteX8" fmla="*/ 0 w 4877038"/>
              <a:gd name="connsiteY8" fmla="*/ 681870 h 6867236"/>
              <a:gd name="connsiteX0" fmla="*/ 0 w 4869418"/>
              <a:gd name="connsiteY0" fmla="*/ 681870 h 6867236"/>
              <a:gd name="connsiteX1" fmla="*/ 672634 w 4869418"/>
              <a:gd name="connsiteY1" fmla="*/ 9236 h 6867236"/>
              <a:gd name="connsiteX2" fmla="*/ 4859488 w 4869418"/>
              <a:gd name="connsiteY2" fmla="*/ 0 h 6867236"/>
              <a:gd name="connsiteX3" fmla="*/ 4867104 w 4869418"/>
              <a:gd name="connsiteY3" fmla="*/ 681870 h 6867236"/>
              <a:gd name="connsiteX4" fmla="*/ 4867104 w 4869418"/>
              <a:gd name="connsiteY4" fmla="*/ 6194602 h 6867236"/>
              <a:gd name="connsiteX5" fmla="*/ 4869418 w 4869418"/>
              <a:gd name="connsiteY5" fmla="*/ 6851304 h 6867236"/>
              <a:gd name="connsiteX6" fmla="*/ 672634 w 4869418"/>
              <a:gd name="connsiteY6" fmla="*/ 6867236 h 6867236"/>
              <a:gd name="connsiteX7" fmla="*/ 0 w 4869418"/>
              <a:gd name="connsiteY7" fmla="*/ 6194602 h 6867236"/>
              <a:gd name="connsiteX8" fmla="*/ 0 w 4869418"/>
              <a:gd name="connsiteY8" fmla="*/ 681870 h 6867236"/>
              <a:gd name="connsiteX0" fmla="*/ 0 w 4869418"/>
              <a:gd name="connsiteY0" fmla="*/ 681870 h 6867236"/>
              <a:gd name="connsiteX1" fmla="*/ 672634 w 4869418"/>
              <a:gd name="connsiteY1" fmla="*/ 9236 h 6867236"/>
              <a:gd name="connsiteX2" fmla="*/ 4859488 w 4869418"/>
              <a:gd name="connsiteY2" fmla="*/ 0 h 6867236"/>
              <a:gd name="connsiteX3" fmla="*/ 4867104 w 4869418"/>
              <a:gd name="connsiteY3" fmla="*/ 681870 h 6867236"/>
              <a:gd name="connsiteX4" fmla="*/ 4867104 w 4869418"/>
              <a:gd name="connsiteY4" fmla="*/ 6194602 h 6867236"/>
              <a:gd name="connsiteX5" fmla="*/ 4869418 w 4869418"/>
              <a:gd name="connsiteY5" fmla="*/ 6851304 h 6867236"/>
              <a:gd name="connsiteX6" fmla="*/ 672634 w 4869418"/>
              <a:gd name="connsiteY6" fmla="*/ 6867236 h 6867236"/>
              <a:gd name="connsiteX7" fmla="*/ 0 w 4869418"/>
              <a:gd name="connsiteY7" fmla="*/ 6194602 h 6867236"/>
              <a:gd name="connsiteX8" fmla="*/ 0 w 4869418"/>
              <a:gd name="connsiteY8" fmla="*/ 681870 h 6867236"/>
              <a:gd name="connsiteX0" fmla="*/ 0 w 4867104"/>
              <a:gd name="connsiteY0" fmla="*/ 681870 h 6867236"/>
              <a:gd name="connsiteX1" fmla="*/ 672634 w 4867104"/>
              <a:gd name="connsiteY1" fmla="*/ 9236 h 6867236"/>
              <a:gd name="connsiteX2" fmla="*/ 4859488 w 4867104"/>
              <a:gd name="connsiteY2" fmla="*/ 0 h 6867236"/>
              <a:gd name="connsiteX3" fmla="*/ 4867104 w 4867104"/>
              <a:gd name="connsiteY3" fmla="*/ 681870 h 6867236"/>
              <a:gd name="connsiteX4" fmla="*/ 4867104 w 4867104"/>
              <a:gd name="connsiteY4" fmla="*/ 6194602 h 6867236"/>
              <a:gd name="connsiteX5" fmla="*/ 4866878 w 4867104"/>
              <a:gd name="connsiteY5" fmla="*/ 6858924 h 6867236"/>
              <a:gd name="connsiteX6" fmla="*/ 672634 w 4867104"/>
              <a:gd name="connsiteY6" fmla="*/ 6867236 h 6867236"/>
              <a:gd name="connsiteX7" fmla="*/ 0 w 4867104"/>
              <a:gd name="connsiteY7" fmla="*/ 6194602 h 6867236"/>
              <a:gd name="connsiteX8" fmla="*/ 0 w 4867104"/>
              <a:gd name="connsiteY8" fmla="*/ 681870 h 6867236"/>
              <a:gd name="connsiteX0" fmla="*/ 0 w 4871680"/>
              <a:gd name="connsiteY0" fmla="*/ 681870 h 6867236"/>
              <a:gd name="connsiteX1" fmla="*/ 672634 w 4871680"/>
              <a:gd name="connsiteY1" fmla="*/ 9236 h 6867236"/>
              <a:gd name="connsiteX2" fmla="*/ 4871680 w 4871680"/>
              <a:gd name="connsiteY2" fmla="*/ 0 h 6867236"/>
              <a:gd name="connsiteX3" fmla="*/ 4867104 w 4871680"/>
              <a:gd name="connsiteY3" fmla="*/ 681870 h 6867236"/>
              <a:gd name="connsiteX4" fmla="*/ 4867104 w 4871680"/>
              <a:gd name="connsiteY4" fmla="*/ 6194602 h 6867236"/>
              <a:gd name="connsiteX5" fmla="*/ 4866878 w 4871680"/>
              <a:gd name="connsiteY5" fmla="*/ 6858924 h 6867236"/>
              <a:gd name="connsiteX6" fmla="*/ 672634 w 4871680"/>
              <a:gd name="connsiteY6" fmla="*/ 6867236 h 6867236"/>
              <a:gd name="connsiteX7" fmla="*/ 0 w 4871680"/>
              <a:gd name="connsiteY7" fmla="*/ 6194602 h 6867236"/>
              <a:gd name="connsiteX8" fmla="*/ 0 w 4871680"/>
              <a:gd name="connsiteY8" fmla="*/ 681870 h 6867236"/>
              <a:gd name="connsiteX0" fmla="*/ 0 w 4867104"/>
              <a:gd name="connsiteY0" fmla="*/ 675774 h 6861140"/>
              <a:gd name="connsiteX1" fmla="*/ 672634 w 4867104"/>
              <a:gd name="connsiteY1" fmla="*/ 3140 h 6861140"/>
              <a:gd name="connsiteX2" fmla="*/ 4865584 w 4867104"/>
              <a:gd name="connsiteY2" fmla="*/ 0 h 6861140"/>
              <a:gd name="connsiteX3" fmla="*/ 4867104 w 4867104"/>
              <a:gd name="connsiteY3" fmla="*/ 675774 h 6861140"/>
              <a:gd name="connsiteX4" fmla="*/ 4867104 w 4867104"/>
              <a:gd name="connsiteY4" fmla="*/ 6188506 h 6861140"/>
              <a:gd name="connsiteX5" fmla="*/ 4866878 w 4867104"/>
              <a:gd name="connsiteY5" fmla="*/ 6852828 h 6861140"/>
              <a:gd name="connsiteX6" fmla="*/ 672634 w 4867104"/>
              <a:gd name="connsiteY6" fmla="*/ 6861140 h 6861140"/>
              <a:gd name="connsiteX7" fmla="*/ 0 w 4867104"/>
              <a:gd name="connsiteY7" fmla="*/ 6188506 h 6861140"/>
              <a:gd name="connsiteX8" fmla="*/ 0 w 4867104"/>
              <a:gd name="connsiteY8" fmla="*/ 675774 h 6861140"/>
              <a:gd name="connsiteX0" fmla="*/ 0 w 4867104"/>
              <a:gd name="connsiteY0" fmla="*/ 675774 h 6861140"/>
              <a:gd name="connsiteX1" fmla="*/ 672634 w 4867104"/>
              <a:gd name="connsiteY1" fmla="*/ 3140 h 6861140"/>
              <a:gd name="connsiteX2" fmla="*/ 4865584 w 4867104"/>
              <a:gd name="connsiteY2" fmla="*/ 0 h 6861140"/>
              <a:gd name="connsiteX3" fmla="*/ 4867104 w 4867104"/>
              <a:gd name="connsiteY3" fmla="*/ 681870 h 6861140"/>
              <a:gd name="connsiteX4" fmla="*/ 4867104 w 4867104"/>
              <a:gd name="connsiteY4" fmla="*/ 6188506 h 6861140"/>
              <a:gd name="connsiteX5" fmla="*/ 4866878 w 4867104"/>
              <a:gd name="connsiteY5" fmla="*/ 6852828 h 6861140"/>
              <a:gd name="connsiteX6" fmla="*/ 672634 w 4867104"/>
              <a:gd name="connsiteY6" fmla="*/ 6861140 h 6861140"/>
              <a:gd name="connsiteX7" fmla="*/ 0 w 4867104"/>
              <a:gd name="connsiteY7" fmla="*/ 6188506 h 6861140"/>
              <a:gd name="connsiteX8" fmla="*/ 0 w 4867104"/>
              <a:gd name="connsiteY8" fmla="*/ 675774 h 686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7104" h="6861140">
                <a:moveTo>
                  <a:pt x="0" y="675774"/>
                </a:moveTo>
                <a:cubicBezTo>
                  <a:pt x="0" y="304288"/>
                  <a:pt x="301148" y="3140"/>
                  <a:pt x="672634" y="3140"/>
                </a:cubicBezTo>
                <a:lnTo>
                  <a:pt x="4865584" y="0"/>
                </a:lnTo>
                <a:cubicBezTo>
                  <a:pt x="4849143" y="637309"/>
                  <a:pt x="4857868" y="-3652"/>
                  <a:pt x="4867104" y="681870"/>
                </a:cubicBezTo>
                <a:lnTo>
                  <a:pt x="4867104" y="6188506"/>
                </a:lnTo>
                <a:cubicBezTo>
                  <a:pt x="4867104" y="6559992"/>
                  <a:pt x="4863136" y="6104681"/>
                  <a:pt x="4866878" y="6852828"/>
                </a:cubicBezTo>
                <a:lnTo>
                  <a:pt x="672634" y="6861140"/>
                </a:lnTo>
                <a:cubicBezTo>
                  <a:pt x="301148" y="6861140"/>
                  <a:pt x="0" y="6559992"/>
                  <a:pt x="0" y="6188506"/>
                </a:cubicBezTo>
                <a:lnTo>
                  <a:pt x="0" y="675774"/>
                </a:lnTo>
                <a:close/>
              </a:path>
            </a:pathLst>
          </a:custGeom>
        </p:spPr>
        <p:txBody>
          <a:bodyPr lIns="90000"/>
          <a:lstStyle>
            <a:lvl1pPr marL="0" indent="0" algn="r"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 lang="fr-FR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D146648-E838-B2B2-1372-01427CD55C43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18" name="object 32">
              <a:extLst>
                <a:ext uri="{FF2B5EF4-FFF2-40B4-BE49-F238E27FC236}">
                  <a16:creationId xmlns:a16="http://schemas.microsoft.com/office/drawing/2014/main" id="{CE3ECF36-220D-262B-0570-68D0438114B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19" name="object 33">
              <a:extLst>
                <a:ext uri="{FF2B5EF4-FFF2-40B4-BE49-F238E27FC236}">
                  <a16:creationId xmlns:a16="http://schemas.microsoft.com/office/drawing/2014/main" id="{C19BBC3E-54D9-C125-6DD4-FB0047C498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0" name="object 34">
              <a:extLst>
                <a:ext uri="{FF2B5EF4-FFF2-40B4-BE49-F238E27FC236}">
                  <a16:creationId xmlns:a16="http://schemas.microsoft.com/office/drawing/2014/main" id="{E7DD6D15-016E-BA95-D850-3C6587ACF07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C53B40A6-6A82-CCF1-24A1-A90CD7D83B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8F913D4-4195-0E79-9CE9-299A7B514E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950" y="1071563"/>
            <a:ext cx="6308725" cy="5162550"/>
          </a:xfrm>
        </p:spPr>
        <p:txBody>
          <a:bodyPr/>
          <a:lstStyle>
            <a:lvl1pPr marL="514350" indent="-514350">
              <a:lnSpc>
                <a:spcPct val="150000"/>
              </a:lnSpc>
              <a:buClr>
                <a:srgbClr val="196923"/>
              </a:buClr>
              <a:buSzPct val="150000"/>
              <a:buFont typeface="+mj-lt"/>
              <a:buAutoNum type="alphaUcPeriod"/>
              <a:defRPr sz="36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89" indent="-457200">
              <a:lnSpc>
                <a:spcPct val="150000"/>
              </a:lnSpc>
              <a:buClr>
                <a:srgbClr val="196923"/>
              </a:buClr>
              <a:buSzPct val="150000"/>
              <a:buFont typeface="+mj-lt"/>
              <a:buAutoNum type="arabicPeriod"/>
              <a:defRPr sz="200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it-IT" dirty="0"/>
              <a:t>Indice…..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148458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68B394B7-F3DC-1911-19AC-EE50A87C77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7E582188-1796-C84F-EF13-24E40A23191B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27" name="object 32">
              <a:extLst>
                <a:ext uri="{FF2B5EF4-FFF2-40B4-BE49-F238E27FC236}">
                  <a16:creationId xmlns:a16="http://schemas.microsoft.com/office/drawing/2014/main" id="{09932FB4-5A84-4BE2-13C1-3D8C737F3FA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28" name="object 33">
              <a:extLst>
                <a:ext uri="{FF2B5EF4-FFF2-40B4-BE49-F238E27FC236}">
                  <a16:creationId xmlns:a16="http://schemas.microsoft.com/office/drawing/2014/main" id="{6DDC744F-197A-59A1-D189-B8B2DCA8D2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9" name="object 34">
              <a:extLst>
                <a:ext uri="{FF2B5EF4-FFF2-40B4-BE49-F238E27FC236}">
                  <a16:creationId xmlns:a16="http://schemas.microsoft.com/office/drawing/2014/main" id="{79D3F66E-3552-BF59-AEA5-87315B17EA1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0E91ECFA-8140-68E3-9F27-640F7E687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C68ECC2D-6D21-8AD3-8636-1995411C1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57716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ítulo con pa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7">
            <a:extLst>
              <a:ext uri="{FF2B5EF4-FFF2-40B4-BE49-F238E27FC236}">
                <a16:creationId xmlns:a16="http://schemas.microsoft.com/office/drawing/2014/main" id="{217B2510-3EDB-7549-BEA6-A5B2F39BF9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572" y="2579757"/>
            <a:ext cx="4993267" cy="3336303"/>
          </a:xfrm>
          <a:prstGeom prst="rect">
            <a:avLst/>
          </a:prstGeom>
        </p:spPr>
        <p:txBody>
          <a:bodyPr/>
          <a:lstStyle>
            <a:lvl1pPr marL="285737" indent="-285737">
              <a:buClr>
                <a:srgbClr val="268B63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rgbClr val="3A4E5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 de introducción</a:t>
            </a:r>
          </a:p>
          <a:p>
            <a:pPr lvl="0"/>
            <a:endParaRPr lang="es-ES" dirty="0"/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F8F005F3-EAF5-AB49-873B-D5CFD4E8F2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39161" y="2579757"/>
            <a:ext cx="4993267" cy="3336303"/>
          </a:xfrm>
          <a:prstGeom prst="rect">
            <a:avLst/>
          </a:prstGeom>
        </p:spPr>
        <p:txBody>
          <a:bodyPr>
            <a:normAutofit/>
          </a:bodyPr>
          <a:lstStyle>
            <a:lvl1pPr marL="285737" indent="-285737">
              <a:buClr>
                <a:srgbClr val="268B63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rgbClr val="3A4E5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 de introducción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F6C1E8C-19AD-943C-B54A-81C95DC49337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17" name="object 32">
              <a:extLst>
                <a:ext uri="{FF2B5EF4-FFF2-40B4-BE49-F238E27FC236}">
                  <a16:creationId xmlns:a16="http://schemas.microsoft.com/office/drawing/2014/main" id="{F65838FD-D429-9B73-57E6-1E209F32A11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18" name="object 33">
              <a:extLst>
                <a:ext uri="{FF2B5EF4-FFF2-40B4-BE49-F238E27FC236}">
                  <a16:creationId xmlns:a16="http://schemas.microsoft.com/office/drawing/2014/main" id="{A2C14998-4E86-739A-001D-A74F02CCE1D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19" name="object 34">
              <a:extLst>
                <a:ext uri="{FF2B5EF4-FFF2-40B4-BE49-F238E27FC236}">
                  <a16:creationId xmlns:a16="http://schemas.microsoft.com/office/drawing/2014/main" id="{D06E4CF3-90E0-20A4-7F3F-BC89D0675FD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A0F26F53-E156-DDC2-67D2-CE45776756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0052FFD9-598E-682E-AB17-716674A66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86F72CA1-C6A2-4931-F8C4-994788856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9571" y="1905707"/>
            <a:ext cx="3925916" cy="462084"/>
          </a:xfrm>
          <a:prstGeom prst="round2SameRect">
            <a:avLst>
              <a:gd name="adj1" fmla="val 0"/>
              <a:gd name="adj2" fmla="val 0"/>
            </a:avLst>
          </a:prstGeom>
          <a:noFill/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rgbClr val="415258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E41E2E3D-A9B8-A03C-6BBE-7E79A38D95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43535" y="1905707"/>
            <a:ext cx="3925916" cy="462084"/>
          </a:xfrm>
          <a:prstGeom prst="round2SameRect">
            <a:avLst>
              <a:gd name="adj1" fmla="val 0"/>
              <a:gd name="adj2" fmla="val 0"/>
            </a:avLst>
          </a:prstGeom>
          <a:noFill/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i="0" baseline="0">
                <a:solidFill>
                  <a:srgbClr val="415258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83023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- Foto -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D45E8015-1459-21B9-966F-81E1994992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1" y="2650411"/>
            <a:ext cx="2852255" cy="38057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sp>
        <p:nvSpPr>
          <p:cNvPr id="14" name="Marcador de posición de imagen 3">
            <a:extLst>
              <a:ext uri="{FF2B5EF4-FFF2-40B4-BE49-F238E27FC236}">
                <a16:creationId xmlns:a16="http://schemas.microsoft.com/office/drawing/2014/main" id="{3E08CB93-8989-07EA-CB31-03574C608FC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24896" y="-3140"/>
            <a:ext cx="4867104" cy="6861140"/>
          </a:xfrm>
          <a:custGeom>
            <a:avLst/>
            <a:gdLst>
              <a:gd name="connsiteX0" fmla="*/ 0 w 4867104"/>
              <a:gd name="connsiteY0" fmla="*/ 672634 h 6858000"/>
              <a:gd name="connsiteX1" fmla="*/ 672634 w 4867104"/>
              <a:gd name="connsiteY1" fmla="*/ 0 h 6858000"/>
              <a:gd name="connsiteX2" fmla="*/ 4194470 w 4867104"/>
              <a:gd name="connsiteY2" fmla="*/ 0 h 6858000"/>
              <a:gd name="connsiteX3" fmla="*/ 4867104 w 4867104"/>
              <a:gd name="connsiteY3" fmla="*/ 672634 h 6858000"/>
              <a:gd name="connsiteX4" fmla="*/ 4867104 w 4867104"/>
              <a:gd name="connsiteY4" fmla="*/ 6185366 h 6858000"/>
              <a:gd name="connsiteX5" fmla="*/ 4194470 w 4867104"/>
              <a:gd name="connsiteY5" fmla="*/ 6858000 h 6858000"/>
              <a:gd name="connsiteX6" fmla="*/ 672634 w 4867104"/>
              <a:gd name="connsiteY6" fmla="*/ 6858000 h 6858000"/>
              <a:gd name="connsiteX7" fmla="*/ 0 w 4867104"/>
              <a:gd name="connsiteY7" fmla="*/ 6185366 h 6858000"/>
              <a:gd name="connsiteX8" fmla="*/ 0 w 4867104"/>
              <a:gd name="connsiteY8" fmla="*/ 672634 h 6858000"/>
              <a:gd name="connsiteX0" fmla="*/ 0 w 4867104"/>
              <a:gd name="connsiteY0" fmla="*/ 672634 h 6858000"/>
              <a:gd name="connsiteX1" fmla="*/ 672634 w 4867104"/>
              <a:gd name="connsiteY1" fmla="*/ 0 h 6858000"/>
              <a:gd name="connsiteX2" fmla="*/ 4194470 w 4867104"/>
              <a:gd name="connsiteY2" fmla="*/ 0 h 6858000"/>
              <a:gd name="connsiteX3" fmla="*/ 4867104 w 4867104"/>
              <a:gd name="connsiteY3" fmla="*/ 672634 h 6858000"/>
              <a:gd name="connsiteX4" fmla="*/ 4867104 w 4867104"/>
              <a:gd name="connsiteY4" fmla="*/ 6185366 h 6858000"/>
              <a:gd name="connsiteX5" fmla="*/ 4194470 w 4867104"/>
              <a:gd name="connsiteY5" fmla="*/ 6858000 h 6858000"/>
              <a:gd name="connsiteX6" fmla="*/ 672634 w 4867104"/>
              <a:gd name="connsiteY6" fmla="*/ 6858000 h 6858000"/>
              <a:gd name="connsiteX7" fmla="*/ 0 w 4867104"/>
              <a:gd name="connsiteY7" fmla="*/ 6185366 h 6858000"/>
              <a:gd name="connsiteX8" fmla="*/ 0 w 4867104"/>
              <a:gd name="connsiteY8" fmla="*/ 672634 h 6858000"/>
              <a:gd name="connsiteX0" fmla="*/ 0 w 4867104"/>
              <a:gd name="connsiteY0" fmla="*/ 672634 h 6858000"/>
              <a:gd name="connsiteX1" fmla="*/ 672634 w 4867104"/>
              <a:gd name="connsiteY1" fmla="*/ 0 h 6858000"/>
              <a:gd name="connsiteX2" fmla="*/ 4194470 w 4867104"/>
              <a:gd name="connsiteY2" fmla="*/ 0 h 6858000"/>
              <a:gd name="connsiteX3" fmla="*/ 4867104 w 4867104"/>
              <a:gd name="connsiteY3" fmla="*/ 672634 h 6858000"/>
              <a:gd name="connsiteX4" fmla="*/ 4867104 w 4867104"/>
              <a:gd name="connsiteY4" fmla="*/ 6185366 h 6858000"/>
              <a:gd name="connsiteX5" fmla="*/ 4194470 w 4867104"/>
              <a:gd name="connsiteY5" fmla="*/ 6858000 h 6858000"/>
              <a:gd name="connsiteX6" fmla="*/ 672634 w 4867104"/>
              <a:gd name="connsiteY6" fmla="*/ 6858000 h 6858000"/>
              <a:gd name="connsiteX7" fmla="*/ 0 w 4867104"/>
              <a:gd name="connsiteY7" fmla="*/ 6185366 h 6858000"/>
              <a:gd name="connsiteX8" fmla="*/ 0 w 4867104"/>
              <a:gd name="connsiteY8" fmla="*/ 672634 h 6858000"/>
              <a:gd name="connsiteX0" fmla="*/ 0 w 5147666"/>
              <a:gd name="connsiteY0" fmla="*/ 681870 h 6867236"/>
              <a:gd name="connsiteX1" fmla="*/ 672634 w 5147666"/>
              <a:gd name="connsiteY1" fmla="*/ 9236 h 6867236"/>
              <a:gd name="connsiteX2" fmla="*/ 4859488 w 5147666"/>
              <a:gd name="connsiteY2" fmla="*/ 0 h 6867236"/>
              <a:gd name="connsiteX3" fmla="*/ 4867104 w 5147666"/>
              <a:gd name="connsiteY3" fmla="*/ 681870 h 6867236"/>
              <a:gd name="connsiteX4" fmla="*/ 4867104 w 5147666"/>
              <a:gd name="connsiteY4" fmla="*/ 6194602 h 6867236"/>
              <a:gd name="connsiteX5" fmla="*/ 4194470 w 5147666"/>
              <a:gd name="connsiteY5" fmla="*/ 6867236 h 6867236"/>
              <a:gd name="connsiteX6" fmla="*/ 672634 w 5147666"/>
              <a:gd name="connsiteY6" fmla="*/ 6867236 h 6867236"/>
              <a:gd name="connsiteX7" fmla="*/ 0 w 5147666"/>
              <a:gd name="connsiteY7" fmla="*/ 6194602 h 6867236"/>
              <a:gd name="connsiteX8" fmla="*/ 0 w 5147666"/>
              <a:gd name="connsiteY8" fmla="*/ 681870 h 6867236"/>
              <a:gd name="connsiteX0" fmla="*/ 0 w 4867104"/>
              <a:gd name="connsiteY0" fmla="*/ 681870 h 6867236"/>
              <a:gd name="connsiteX1" fmla="*/ 672634 w 4867104"/>
              <a:gd name="connsiteY1" fmla="*/ 9236 h 6867236"/>
              <a:gd name="connsiteX2" fmla="*/ 4859488 w 4867104"/>
              <a:gd name="connsiteY2" fmla="*/ 0 h 6867236"/>
              <a:gd name="connsiteX3" fmla="*/ 4867104 w 4867104"/>
              <a:gd name="connsiteY3" fmla="*/ 681870 h 6867236"/>
              <a:gd name="connsiteX4" fmla="*/ 4867104 w 4867104"/>
              <a:gd name="connsiteY4" fmla="*/ 6194602 h 6867236"/>
              <a:gd name="connsiteX5" fmla="*/ 4194470 w 4867104"/>
              <a:gd name="connsiteY5" fmla="*/ 6867236 h 6867236"/>
              <a:gd name="connsiteX6" fmla="*/ 672634 w 4867104"/>
              <a:gd name="connsiteY6" fmla="*/ 6867236 h 6867236"/>
              <a:gd name="connsiteX7" fmla="*/ 0 w 4867104"/>
              <a:gd name="connsiteY7" fmla="*/ 6194602 h 6867236"/>
              <a:gd name="connsiteX8" fmla="*/ 0 w 4867104"/>
              <a:gd name="connsiteY8" fmla="*/ 681870 h 6867236"/>
              <a:gd name="connsiteX0" fmla="*/ 0 w 5000048"/>
              <a:gd name="connsiteY0" fmla="*/ 681870 h 6867236"/>
              <a:gd name="connsiteX1" fmla="*/ 672634 w 5000048"/>
              <a:gd name="connsiteY1" fmla="*/ 9236 h 6867236"/>
              <a:gd name="connsiteX2" fmla="*/ 4859488 w 5000048"/>
              <a:gd name="connsiteY2" fmla="*/ 0 h 6867236"/>
              <a:gd name="connsiteX3" fmla="*/ 4867104 w 5000048"/>
              <a:gd name="connsiteY3" fmla="*/ 681870 h 6867236"/>
              <a:gd name="connsiteX4" fmla="*/ 4867104 w 5000048"/>
              <a:gd name="connsiteY4" fmla="*/ 6194602 h 6867236"/>
              <a:gd name="connsiteX5" fmla="*/ 4822543 w 5000048"/>
              <a:gd name="connsiteY5" fmla="*/ 6867236 h 6867236"/>
              <a:gd name="connsiteX6" fmla="*/ 672634 w 5000048"/>
              <a:gd name="connsiteY6" fmla="*/ 6867236 h 6867236"/>
              <a:gd name="connsiteX7" fmla="*/ 0 w 5000048"/>
              <a:gd name="connsiteY7" fmla="*/ 6194602 h 6867236"/>
              <a:gd name="connsiteX8" fmla="*/ 0 w 5000048"/>
              <a:gd name="connsiteY8" fmla="*/ 681870 h 6867236"/>
              <a:gd name="connsiteX0" fmla="*/ 0 w 4868340"/>
              <a:gd name="connsiteY0" fmla="*/ 681870 h 6867236"/>
              <a:gd name="connsiteX1" fmla="*/ 672634 w 4868340"/>
              <a:gd name="connsiteY1" fmla="*/ 9236 h 6867236"/>
              <a:gd name="connsiteX2" fmla="*/ 4859488 w 4868340"/>
              <a:gd name="connsiteY2" fmla="*/ 0 h 6867236"/>
              <a:gd name="connsiteX3" fmla="*/ 4867104 w 4868340"/>
              <a:gd name="connsiteY3" fmla="*/ 681870 h 6867236"/>
              <a:gd name="connsiteX4" fmla="*/ 4867104 w 4868340"/>
              <a:gd name="connsiteY4" fmla="*/ 6194602 h 6867236"/>
              <a:gd name="connsiteX5" fmla="*/ 4822543 w 4868340"/>
              <a:gd name="connsiteY5" fmla="*/ 6867236 h 6867236"/>
              <a:gd name="connsiteX6" fmla="*/ 672634 w 4868340"/>
              <a:gd name="connsiteY6" fmla="*/ 6867236 h 6867236"/>
              <a:gd name="connsiteX7" fmla="*/ 0 w 4868340"/>
              <a:gd name="connsiteY7" fmla="*/ 6194602 h 6867236"/>
              <a:gd name="connsiteX8" fmla="*/ 0 w 4868340"/>
              <a:gd name="connsiteY8" fmla="*/ 681870 h 6867236"/>
              <a:gd name="connsiteX0" fmla="*/ 0 w 4908392"/>
              <a:gd name="connsiteY0" fmla="*/ 681870 h 6867236"/>
              <a:gd name="connsiteX1" fmla="*/ 672634 w 4908392"/>
              <a:gd name="connsiteY1" fmla="*/ 9236 h 6867236"/>
              <a:gd name="connsiteX2" fmla="*/ 4859488 w 4908392"/>
              <a:gd name="connsiteY2" fmla="*/ 0 h 6867236"/>
              <a:gd name="connsiteX3" fmla="*/ 4867104 w 4908392"/>
              <a:gd name="connsiteY3" fmla="*/ 681870 h 6867236"/>
              <a:gd name="connsiteX4" fmla="*/ 4867104 w 4908392"/>
              <a:gd name="connsiteY4" fmla="*/ 6194602 h 6867236"/>
              <a:gd name="connsiteX5" fmla="*/ 4887198 w 4908392"/>
              <a:gd name="connsiteY5" fmla="*/ 6848764 h 6867236"/>
              <a:gd name="connsiteX6" fmla="*/ 672634 w 4908392"/>
              <a:gd name="connsiteY6" fmla="*/ 6867236 h 6867236"/>
              <a:gd name="connsiteX7" fmla="*/ 0 w 4908392"/>
              <a:gd name="connsiteY7" fmla="*/ 6194602 h 6867236"/>
              <a:gd name="connsiteX8" fmla="*/ 0 w 4908392"/>
              <a:gd name="connsiteY8" fmla="*/ 681870 h 6867236"/>
              <a:gd name="connsiteX0" fmla="*/ 0 w 4887198"/>
              <a:gd name="connsiteY0" fmla="*/ 681870 h 6867236"/>
              <a:gd name="connsiteX1" fmla="*/ 672634 w 4887198"/>
              <a:gd name="connsiteY1" fmla="*/ 9236 h 6867236"/>
              <a:gd name="connsiteX2" fmla="*/ 4859488 w 4887198"/>
              <a:gd name="connsiteY2" fmla="*/ 0 h 6867236"/>
              <a:gd name="connsiteX3" fmla="*/ 4867104 w 4887198"/>
              <a:gd name="connsiteY3" fmla="*/ 681870 h 6867236"/>
              <a:gd name="connsiteX4" fmla="*/ 4867104 w 4887198"/>
              <a:gd name="connsiteY4" fmla="*/ 6194602 h 6867236"/>
              <a:gd name="connsiteX5" fmla="*/ 4887198 w 4887198"/>
              <a:gd name="connsiteY5" fmla="*/ 6848764 h 6867236"/>
              <a:gd name="connsiteX6" fmla="*/ 672634 w 4887198"/>
              <a:gd name="connsiteY6" fmla="*/ 6867236 h 6867236"/>
              <a:gd name="connsiteX7" fmla="*/ 0 w 4887198"/>
              <a:gd name="connsiteY7" fmla="*/ 6194602 h 6867236"/>
              <a:gd name="connsiteX8" fmla="*/ 0 w 4887198"/>
              <a:gd name="connsiteY8" fmla="*/ 681870 h 6867236"/>
              <a:gd name="connsiteX0" fmla="*/ 0 w 4882118"/>
              <a:gd name="connsiteY0" fmla="*/ 681870 h 6867236"/>
              <a:gd name="connsiteX1" fmla="*/ 672634 w 4882118"/>
              <a:gd name="connsiteY1" fmla="*/ 9236 h 6867236"/>
              <a:gd name="connsiteX2" fmla="*/ 4859488 w 4882118"/>
              <a:gd name="connsiteY2" fmla="*/ 0 h 6867236"/>
              <a:gd name="connsiteX3" fmla="*/ 4867104 w 4882118"/>
              <a:gd name="connsiteY3" fmla="*/ 681870 h 6867236"/>
              <a:gd name="connsiteX4" fmla="*/ 4867104 w 4882118"/>
              <a:gd name="connsiteY4" fmla="*/ 6194602 h 6867236"/>
              <a:gd name="connsiteX5" fmla="*/ 4882118 w 4882118"/>
              <a:gd name="connsiteY5" fmla="*/ 6833524 h 6867236"/>
              <a:gd name="connsiteX6" fmla="*/ 672634 w 4882118"/>
              <a:gd name="connsiteY6" fmla="*/ 6867236 h 6867236"/>
              <a:gd name="connsiteX7" fmla="*/ 0 w 4882118"/>
              <a:gd name="connsiteY7" fmla="*/ 6194602 h 6867236"/>
              <a:gd name="connsiteX8" fmla="*/ 0 w 4882118"/>
              <a:gd name="connsiteY8" fmla="*/ 681870 h 6867236"/>
              <a:gd name="connsiteX0" fmla="*/ 0 w 4877038"/>
              <a:gd name="connsiteY0" fmla="*/ 681870 h 6867236"/>
              <a:gd name="connsiteX1" fmla="*/ 672634 w 4877038"/>
              <a:gd name="connsiteY1" fmla="*/ 9236 h 6867236"/>
              <a:gd name="connsiteX2" fmla="*/ 4859488 w 4877038"/>
              <a:gd name="connsiteY2" fmla="*/ 0 h 6867236"/>
              <a:gd name="connsiteX3" fmla="*/ 4867104 w 4877038"/>
              <a:gd name="connsiteY3" fmla="*/ 681870 h 6867236"/>
              <a:gd name="connsiteX4" fmla="*/ 4867104 w 4877038"/>
              <a:gd name="connsiteY4" fmla="*/ 6194602 h 6867236"/>
              <a:gd name="connsiteX5" fmla="*/ 4877038 w 4877038"/>
              <a:gd name="connsiteY5" fmla="*/ 6858924 h 6867236"/>
              <a:gd name="connsiteX6" fmla="*/ 672634 w 4877038"/>
              <a:gd name="connsiteY6" fmla="*/ 6867236 h 6867236"/>
              <a:gd name="connsiteX7" fmla="*/ 0 w 4877038"/>
              <a:gd name="connsiteY7" fmla="*/ 6194602 h 6867236"/>
              <a:gd name="connsiteX8" fmla="*/ 0 w 4877038"/>
              <a:gd name="connsiteY8" fmla="*/ 681870 h 6867236"/>
              <a:gd name="connsiteX0" fmla="*/ 0 w 4869418"/>
              <a:gd name="connsiteY0" fmla="*/ 681870 h 6867236"/>
              <a:gd name="connsiteX1" fmla="*/ 672634 w 4869418"/>
              <a:gd name="connsiteY1" fmla="*/ 9236 h 6867236"/>
              <a:gd name="connsiteX2" fmla="*/ 4859488 w 4869418"/>
              <a:gd name="connsiteY2" fmla="*/ 0 h 6867236"/>
              <a:gd name="connsiteX3" fmla="*/ 4867104 w 4869418"/>
              <a:gd name="connsiteY3" fmla="*/ 681870 h 6867236"/>
              <a:gd name="connsiteX4" fmla="*/ 4867104 w 4869418"/>
              <a:gd name="connsiteY4" fmla="*/ 6194602 h 6867236"/>
              <a:gd name="connsiteX5" fmla="*/ 4869418 w 4869418"/>
              <a:gd name="connsiteY5" fmla="*/ 6851304 h 6867236"/>
              <a:gd name="connsiteX6" fmla="*/ 672634 w 4869418"/>
              <a:gd name="connsiteY6" fmla="*/ 6867236 h 6867236"/>
              <a:gd name="connsiteX7" fmla="*/ 0 w 4869418"/>
              <a:gd name="connsiteY7" fmla="*/ 6194602 h 6867236"/>
              <a:gd name="connsiteX8" fmla="*/ 0 w 4869418"/>
              <a:gd name="connsiteY8" fmla="*/ 681870 h 6867236"/>
              <a:gd name="connsiteX0" fmla="*/ 0 w 4869418"/>
              <a:gd name="connsiteY0" fmla="*/ 681870 h 6867236"/>
              <a:gd name="connsiteX1" fmla="*/ 672634 w 4869418"/>
              <a:gd name="connsiteY1" fmla="*/ 9236 h 6867236"/>
              <a:gd name="connsiteX2" fmla="*/ 4859488 w 4869418"/>
              <a:gd name="connsiteY2" fmla="*/ 0 h 6867236"/>
              <a:gd name="connsiteX3" fmla="*/ 4867104 w 4869418"/>
              <a:gd name="connsiteY3" fmla="*/ 681870 h 6867236"/>
              <a:gd name="connsiteX4" fmla="*/ 4867104 w 4869418"/>
              <a:gd name="connsiteY4" fmla="*/ 6194602 h 6867236"/>
              <a:gd name="connsiteX5" fmla="*/ 4869418 w 4869418"/>
              <a:gd name="connsiteY5" fmla="*/ 6851304 h 6867236"/>
              <a:gd name="connsiteX6" fmla="*/ 672634 w 4869418"/>
              <a:gd name="connsiteY6" fmla="*/ 6867236 h 6867236"/>
              <a:gd name="connsiteX7" fmla="*/ 0 w 4869418"/>
              <a:gd name="connsiteY7" fmla="*/ 6194602 h 6867236"/>
              <a:gd name="connsiteX8" fmla="*/ 0 w 4869418"/>
              <a:gd name="connsiteY8" fmla="*/ 681870 h 6867236"/>
              <a:gd name="connsiteX0" fmla="*/ 0 w 4867104"/>
              <a:gd name="connsiteY0" fmla="*/ 681870 h 6867236"/>
              <a:gd name="connsiteX1" fmla="*/ 672634 w 4867104"/>
              <a:gd name="connsiteY1" fmla="*/ 9236 h 6867236"/>
              <a:gd name="connsiteX2" fmla="*/ 4859488 w 4867104"/>
              <a:gd name="connsiteY2" fmla="*/ 0 h 6867236"/>
              <a:gd name="connsiteX3" fmla="*/ 4867104 w 4867104"/>
              <a:gd name="connsiteY3" fmla="*/ 681870 h 6867236"/>
              <a:gd name="connsiteX4" fmla="*/ 4867104 w 4867104"/>
              <a:gd name="connsiteY4" fmla="*/ 6194602 h 6867236"/>
              <a:gd name="connsiteX5" fmla="*/ 4866878 w 4867104"/>
              <a:gd name="connsiteY5" fmla="*/ 6858924 h 6867236"/>
              <a:gd name="connsiteX6" fmla="*/ 672634 w 4867104"/>
              <a:gd name="connsiteY6" fmla="*/ 6867236 h 6867236"/>
              <a:gd name="connsiteX7" fmla="*/ 0 w 4867104"/>
              <a:gd name="connsiteY7" fmla="*/ 6194602 h 6867236"/>
              <a:gd name="connsiteX8" fmla="*/ 0 w 4867104"/>
              <a:gd name="connsiteY8" fmla="*/ 681870 h 6867236"/>
              <a:gd name="connsiteX0" fmla="*/ 0 w 4871680"/>
              <a:gd name="connsiteY0" fmla="*/ 681870 h 6867236"/>
              <a:gd name="connsiteX1" fmla="*/ 672634 w 4871680"/>
              <a:gd name="connsiteY1" fmla="*/ 9236 h 6867236"/>
              <a:gd name="connsiteX2" fmla="*/ 4871680 w 4871680"/>
              <a:gd name="connsiteY2" fmla="*/ 0 h 6867236"/>
              <a:gd name="connsiteX3" fmla="*/ 4867104 w 4871680"/>
              <a:gd name="connsiteY3" fmla="*/ 681870 h 6867236"/>
              <a:gd name="connsiteX4" fmla="*/ 4867104 w 4871680"/>
              <a:gd name="connsiteY4" fmla="*/ 6194602 h 6867236"/>
              <a:gd name="connsiteX5" fmla="*/ 4866878 w 4871680"/>
              <a:gd name="connsiteY5" fmla="*/ 6858924 h 6867236"/>
              <a:gd name="connsiteX6" fmla="*/ 672634 w 4871680"/>
              <a:gd name="connsiteY6" fmla="*/ 6867236 h 6867236"/>
              <a:gd name="connsiteX7" fmla="*/ 0 w 4871680"/>
              <a:gd name="connsiteY7" fmla="*/ 6194602 h 6867236"/>
              <a:gd name="connsiteX8" fmla="*/ 0 w 4871680"/>
              <a:gd name="connsiteY8" fmla="*/ 681870 h 6867236"/>
              <a:gd name="connsiteX0" fmla="*/ 0 w 4867104"/>
              <a:gd name="connsiteY0" fmla="*/ 675774 h 6861140"/>
              <a:gd name="connsiteX1" fmla="*/ 672634 w 4867104"/>
              <a:gd name="connsiteY1" fmla="*/ 3140 h 6861140"/>
              <a:gd name="connsiteX2" fmla="*/ 4865584 w 4867104"/>
              <a:gd name="connsiteY2" fmla="*/ 0 h 6861140"/>
              <a:gd name="connsiteX3" fmla="*/ 4867104 w 4867104"/>
              <a:gd name="connsiteY3" fmla="*/ 675774 h 6861140"/>
              <a:gd name="connsiteX4" fmla="*/ 4867104 w 4867104"/>
              <a:gd name="connsiteY4" fmla="*/ 6188506 h 6861140"/>
              <a:gd name="connsiteX5" fmla="*/ 4866878 w 4867104"/>
              <a:gd name="connsiteY5" fmla="*/ 6852828 h 6861140"/>
              <a:gd name="connsiteX6" fmla="*/ 672634 w 4867104"/>
              <a:gd name="connsiteY6" fmla="*/ 6861140 h 6861140"/>
              <a:gd name="connsiteX7" fmla="*/ 0 w 4867104"/>
              <a:gd name="connsiteY7" fmla="*/ 6188506 h 6861140"/>
              <a:gd name="connsiteX8" fmla="*/ 0 w 4867104"/>
              <a:gd name="connsiteY8" fmla="*/ 675774 h 6861140"/>
              <a:gd name="connsiteX0" fmla="*/ 0 w 4867104"/>
              <a:gd name="connsiteY0" fmla="*/ 675774 h 6861140"/>
              <a:gd name="connsiteX1" fmla="*/ 672634 w 4867104"/>
              <a:gd name="connsiteY1" fmla="*/ 3140 h 6861140"/>
              <a:gd name="connsiteX2" fmla="*/ 4865584 w 4867104"/>
              <a:gd name="connsiteY2" fmla="*/ 0 h 6861140"/>
              <a:gd name="connsiteX3" fmla="*/ 4867104 w 4867104"/>
              <a:gd name="connsiteY3" fmla="*/ 681870 h 6861140"/>
              <a:gd name="connsiteX4" fmla="*/ 4867104 w 4867104"/>
              <a:gd name="connsiteY4" fmla="*/ 6188506 h 6861140"/>
              <a:gd name="connsiteX5" fmla="*/ 4866878 w 4867104"/>
              <a:gd name="connsiteY5" fmla="*/ 6852828 h 6861140"/>
              <a:gd name="connsiteX6" fmla="*/ 672634 w 4867104"/>
              <a:gd name="connsiteY6" fmla="*/ 6861140 h 6861140"/>
              <a:gd name="connsiteX7" fmla="*/ 0 w 4867104"/>
              <a:gd name="connsiteY7" fmla="*/ 6188506 h 6861140"/>
              <a:gd name="connsiteX8" fmla="*/ 0 w 4867104"/>
              <a:gd name="connsiteY8" fmla="*/ 675774 h 686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7104" h="6861140">
                <a:moveTo>
                  <a:pt x="0" y="675774"/>
                </a:moveTo>
                <a:cubicBezTo>
                  <a:pt x="0" y="304288"/>
                  <a:pt x="301148" y="3140"/>
                  <a:pt x="672634" y="3140"/>
                </a:cubicBezTo>
                <a:lnTo>
                  <a:pt x="4865584" y="0"/>
                </a:lnTo>
                <a:cubicBezTo>
                  <a:pt x="4849143" y="637309"/>
                  <a:pt x="4857868" y="-3652"/>
                  <a:pt x="4867104" y="681870"/>
                </a:cubicBezTo>
                <a:lnTo>
                  <a:pt x="4867104" y="6188506"/>
                </a:lnTo>
                <a:cubicBezTo>
                  <a:pt x="4867104" y="6559992"/>
                  <a:pt x="4863136" y="6104681"/>
                  <a:pt x="4866878" y="6852828"/>
                </a:cubicBezTo>
                <a:lnTo>
                  <a:pt x="672634" y="6861140"/>
                </a:lnTo>
                <a:cubicBezTo>
                  <a:pt x="301148" y="6861140"/>
                  <a:pt x="0" y="6559992"/>
                  <a:pt x="0" y="6188506"/>
                </a:cubicBezTo>
                <a:lnTo>
                  <a:pt x="0" y="675774"/>
                </a:lnTo>
                <a:close/>
              </a:path>
            </a:pathLst>
          </a:custGeom>
        </p:spPr>
        <p:txBody>
          <a:bodyPr lIns="90000"/>
          <a:lstStyle>
            <a:lvl1pPr marL="0" indent="0" algn="r"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 lang="fr-FR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D146648-E838-B2B2-1372-01427CD55C43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18" name="object 32">
              <a:extLst>
                <a:ext uri="{FF2B5EF4-FFF2-40B4-BE49-F238E27FC236}">
                  <a16:creationId xmlns:a16="http://schemas.microsoft.com/office/drawing/2014/main" id="{CE3ECF36-220D-262B-0570-68D0438114B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19" name="object 33">
              <a:extLst>
                <a:ext uri="{FF2B5EF4-FFF2-40B4-BE49-F238E27FC236}">
                  <a16:creationId xmlns:a16="http://schemas.microsoft.com/office/drawing/2014/main" id="{C19BBC3E-54D9-C125-6DD4-FB0047C498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20" name="object 34">
              <a:extLst>
                <a:ext uri="{FF2B5EF4-FFF2-40B4-BE49-F238E27FC236}">
                  <a16:creationId xmlns:a16="http://schemas.microsoft.com/office/drawing/2014/main" id="{E7DD6D15-016E-BA95-D850-3C6587ACF07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C53B40A6-6A82-CCF1-24A1-A90CD7D83B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F7E9CA4A-0BD3-22E7-1B91-D347285CF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5436428" cy="4620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5DF0245B-4079-34DE-36C5-16D343DA14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9573" y="1531075"/>
            <a:ext cx="5436428" cy="238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8117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33AB3E9A-5651-E0AB-B32F-4F1479159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572" y="1531075"/>
            <a:ext cx="4137285" cy="2885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33" b="0" i="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A327868-2256-F44E-5541-DC6C5E6B2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573" y="859738"/>
            <a:ext cx="4137280" cy="55933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733" b="1" i="0">
                <a:solidFill>
                  <a:srgbClr val="415258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6F9495D9-4B7C-D5FF-FF05-E59B32353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9571" y="2650411"/>
            <a:ext cx="2852255" cy="38057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i="0" baseline="0">
                <a:solidFill>
                  <a:srgbClr val="3A4E51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Párrafo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7B5459A-090C-B92C-D5A1-75E038E543A4}"/>
              </a:ext>
            </a:extLst>
          </p:cNvPr>
          <p:cNvGrpSpPr/>
          <p:nvPr/>
        </p:nvGrpSpPr>
        <p:grpSpPr>
          <a:xfrm>
            <a:off x="659573" y="461634"/>
            <a:ext cx="406627" cy="60959"/>
            <a:chOff x="1061872" y="645898"/>
            <a:chExt cx="558490" cy="83725"/>
          </a:xfrm>
        </p:grpSpPr>
        <p:pic>
          <p:nvPicPr>
            <p:cNvPr id="7" name="object 32">
              <a:extLst>
                <a:ext uri="{FF2B5EF4-FFF2-40B4-BE49-F238E27FC236}">
                  <a16:creationId xmlns:a16="http://schemas.microsoft.com/office/drawing/2014/main" id="{6939A520-4144-D054-C741-A085A9051B8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72" y="645898"/>
              <a:ext cx="83725" cy="83725"/>
            </a:xfrm>
            <a:prstGeom prst="rect">
              <a:avLst/>
            </a:prstGeom>
          </p:spPr>
        </p:pic>
        <p:pic>
          <p:nvPicPr>
            <p:cNvPr id="8" name="object 33">
              <a:extLst>
                <a:ext uri="{FF2B5EF4-FFF2-40B4-BE49-F238E27FC236}">
                  <a16:creationId xmlns:a16="http://schemas.microsoft.com/office/drawing/2014/main" id="{1507C94C-E9EF-F4AB-0766-6C5E03D2A15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254" y="645898"/>
              <a:ext cx="83725" cy="83725"/>
            </a:xfrm>
            <a:prstGeom prst="rect">
              <a:avLst/>
            </a:prstGeom>
          </p:spPr>
        </p:pic>
        <p:pic>
          <p:nvPicPr>
            <p:cNvPr id="9" name="object 34">
              <a:extLst>
                <a:ext uri="{FF2B5EF4-FFF2-40B4-BE49-F238E27FC236}">
                  <a16:creationId xmlns:a16="http://schemas.microsoft.com/office/drawing/2014/main" id="{E9A0E0F8-CF2F-7910-D913-2FEBEC23F46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6637" y="645898"/>
              <a:ext cx="83725" cy="83725"/>
            </a:xfrm>
            <a:prstGeom prst="rect">
              <a:avLst/>
            </a:prstGeom>
          </p:spPr>
        </p:pic>
      </p:grp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FD77EB94-FA3D-23FD-ED0B-CAB020E2E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8898" y="389371"/>
            <a:ext cx="4867103" cy="2001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67" b="0" i="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</a:lstStyle>
          <a:p>
            <a:pPr lvl="0"/>
            <a:r>
              <a:rPr lang="es-ES" dirty="0"/>
              <a:t>APARTADO DE LA PPT</a:t>
            </a:r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7AE8427D-8876-4C14-612D-C8BAD58A3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3865" y="-1022048"/>
            <a:ext cx="8902096" cy="8902096"/>
          </a:xfrm>
          <a:prstGeom prst="ellipse">
            <a:avLst/>
          </a:prstGeom>
        </p:spPr>
        <p:txBody>
          <a:bodyPr lIns="90000"/>
          <a:lstStyle>
            <a:lvl1pPr marL="0" indent="0" algn="r"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683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FEF05-DCF3-4B74-8C3F-18DC266C6B28}" type="datetimeFigureOut">
              <a:rPr lang="it-IT" smtClean="0"/>
              <a:t>16/04/2026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44C7A-4B43-4D64-8834-D35F55552EAF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1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hyperlink" Target="https://openclipart.org/detail/191324/arrow-simple-way-green-by-cyberscooty-191324" TargetMode="External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www.pexels.com/fr-fr/photo/mere-avec-petit-garcon-heureux-reposant-sur-le-canape-5444906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hyperlink" Target="https://openclipart.org/detail/191324/arrow-simple-way-green-by-cyberscooty-19132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3.jpeg"/><Relationship Id="rId5" Type="http://schemas.microsoft.com/office/2007/relationships/hdphoto" Target="../media/hdphoto3.wdp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svg"/><Relationship Id="rId15" Type="http://schemas.openxmlformats.org/officeDocument/2006/relationships/image" Target="../media/image8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Relationship Id="rId1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gif"/><Relationship Id="rId18" Type="http://schemas.openxmlformats.org/officeDocument/2006/relationships/image" Target="../media/image94.png"/><Relationship Id="rId26" Type="http://schemas.openxmlformats.org/officeDocument/2006/relationships/image" Target="../media/image80.png"/><Relationship Id="rId3" Type="http://schemas.openxmlformats.org/officeDocument/2006/relationships/image" Target="../media/image85.jpeg"/><Relationship Id="rId21" Type="http://schemas.microsoft.com/office/2007/relationships/hdphoto" Target="../media/hdphoto5.wdp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openxmlformats.org/officeDocument/2006/relationships/image" Target="../media/image93.png"/><Relationship Id="rId25" Type="http://schemas.openxmlformats.org/officeDocument/2006/relationships/image" Target="../media/image98.png"/><Relationship Id="rId3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11" Type="http://schemas.openxmlformats.org/officeDocument/2006/relationships/image" Target="../media/image72.png"/><Relationship Id="rId24" Type="http://schemas.openxmlformats.org/officeDocument/2006/relationships/image" Target="../media/image97.png"/><Relationship Id="rId32" Type="http://schemas.openxmlformats.org/officeDocument/2006/relationships/image" Target="../media/image102.png"/><Relationship Id="rId5" Type="http://schemas.openxmlformats.org/officeDocument/2006/relationships/image" Target="../media/image87.png"/><Relationship Id="rId15" Type="http://schemas.openxmlformats.org/officeDocument/2006/relationships/image" Target="../media/image91.jpeg"/><Relationship Id="rId23" Type="http://schemas.openxmlformats.org/officeDocument/2006/relationships/image" Target="../media/image79.png"/><Relationship Id="rId28" Type="http://schemas.openxmlformats.org/officeDocument/2006/relationships/image" Target="../media/image83.png"/><Relationship Id="rId10" Type="http://schemas.openxmlformats.org/officeDocument/2006/relationships/image" Target="../media/image89.svg"/><Relationship Id="rId19" Type="http://schemas.openxmlformats.org/officeDocument/2006/relationships/image" Target="../media/image95.jpeg"/><Relationship Id="rId31" Type="http://schemas.openxmlformats.org/officeDocument/2006/relationships/image" Target="../media/image101.png"/><Relationship Id="rId4" Type="http://schemas.openxmlformats.org/officeDocument/2006/relationships/image" Target="../media/image86.jpeg"/><Relationship Id="rId9" Type="http://schemas.openxmlformats.org/officeDocument/2006/relationships/image" Target="../media/image84.png"/><Relationship Id="rId14" Type="http://schemas.openxmlformats.org/officeDocument/2006/relationships/image" Target="../media/image90.jpg"/><Relationship Id="rId22" Type="http://schemas.openxmlformats.org/officeDocument/2006/relationships/image" Target="../media/image78.png"/><Relationship Id="rId27" Type="http://schemas.openxmlformats.org/officeDocument/2006/relationships/image" Target="../media/image82.png"/><Relationship Id="rId30" Type="http://schemas.openxmlformats.org/officeDocument/2006/relationships/image" Target="../media/image100.png"/><Relationship Id="rId8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7" Type="http://schemas.microsoft.com/office/2007/relationships/hdphoto" Target="../media/hdphoto7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6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16.png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12.png"/><Relationship Id="rId4" Type="http://schemas.openxmlformats.org/officeDocument/2006/relationships/image" Target="../media/image1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0.png"/><Relationship Id="rId18" Type="http://schemas.openxmlformats.org/officeDocument/2006/relationships/image" Target="../media/image134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60.png"/><Relationship Id="rId17" Type="http://schemas.openxmlformats.org/officeDocument/2006/relationships/image" Target="../media/image78.png"/><Relationship Id="rId2" Type="http://schemas.openxmlformats.org/officeDocument/2006/relationships/image" Target="../media/image122.jpe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11" Type="http://schemas.microsoft.com/office/2007/relationships/hdphoto" Target="../media/hdphoto4.wdp"/><Relationship Id="rId5" Type="http://schemas.openxmlformats.org/officeDocument/2006/relationships/image" Target="../media/image125.png"/><Relationship Id="rId15" Type="http://schemas.openxmlformats.org/officeDocument/2006/relationships/image" Target="../media/image132.png"/><Relationship Id="rId10" Type="http://schemas.openxmlformats.org/officeDocument/2006/relationships/image" Target="../media/image59.png"/><Relationship Id="rId19" Type="http://schemas.microsoft.com/office/2007/relationships/hdphoto" Target="../media/hdphoto9.wdp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42.png"/><Relationship Id="rId18" Type="http://schemas.openxmlformats.org/officeDocument/2006/relationships/image" Target="../media/image146.jpeg"/><Relationship Id="rId3" Type="http://schemas.openxmlformats.org/officeDocument/2006/relationships/image" Target="../media/image136.png"/><Relationship Id="rId21" Type="http://schemas.openxmlformats.org/officeDocument/2006/relationships/image" Target="../media/image148.jpeg"/><Relationship Id="rId7" Type="http://schemas.microsoft.com/office/2007/relationships/hdphoto" Target="../media/hdphoto4.wdp"/><Relationship Id="rId12" Type="http://schemas.openxmlformats.org/officeDocument/2006/relationships/image" Target="../media/image141.svg"/><Relationship Id="rId17" Type="http://schemas.openxmlformats.org/officeDocument/2006/relationships/image" Target="../media/image145.jpeg"/><Relationship Id="rId2" Type="http://schemas.openxmlformats.org/officeDocument/2006/relationships/image" Target="../media/image135.png"/><Relationship Id="rId16" Type="http://schemas.openxmlformats.org/officeDocument/2006/relationships/image" Target="../media/image144.jpeg"/><Relationship Id="rId20" Type="http://schemas.openxmlformats.org/officeDocument/2006/relationships/image" Target="../media/image1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140.png"/><Relationship Id="rId5" Type="http://schemas.openxmlformats.org/officeDocument/2006/relationships/image" Target="../media/image138.png"/><Relationship Id="rId15" Type="http://schemas.openxmlformats.org/officeDocument/2006/relationships/image" Target="../media/image61.png"/><Relationship Id="rId23" Type="http://schemas.openxmlformats.org/officeDocument/2006/relationships/image" Target="../media/image150.jpeg"/><Relationship Id="rId10" Type="http://schemas.microsoft.com/office/2007/relationships/hdphoto" Target="../media/hdphoto10.wdp"/><Relationship Id="rId19" Type="http://schemas.openxmlformats.org/officeDocument/2006/relationships/image" Target="../media/image147.jpeg"/><Relationship Id="rId4" Type="http://schemas.openxmlformats.org/officeDocument/2006/relationships/image" Target="../media/image137.jpeg"/><Relationship Id="rId9" Type="http://schemas.openxmlformats.org/officeDocument/2006/relationships/image" Target="../media/image139.png"/><Relationship Id="rId14" Type="http://schemas.openxmlformats.org/officeDocument/2006/relationships/image" Target="../media/image143.png"/><Relationship Id="rId22" Type="http://schemas.openxmlformats.org/officeDocument/2006/relationships/image" Target="../media/image14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9.png"/><Relationship Id="rId3" Type="http://schemas.openxmlformats.org/officeDocument/2006/relationships/image" Target="../media/image151.jpeg"/><Relationship Id="rId7" Type="http://schemas.microsoft.com/office/2007/relationships/hdphoto" Target="../media/hdphoto11.wdp"/><Relationship Id="rId12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11" Type="http://schemas.openxmlformats.org/officeDocument/2006/relationships/image" Target="../media/image157.png"/><Relationship Id="rId5" Type="http://schemas.openxmlformats.org/officeDocument/2006/relationships/image" Target="../media/image153.png"/><Relationship Id="rId15" Type="http://schemas.openxmlformats.org/officeDocument/2006/relationships/image" Target="../media/image161.png"/><Relationship Id="rId10" Type="http://schemas.openxmlformats.org/officeDocument/2006/relationships/image" Target="../media/image156.jpeg"/><Relationship Id="rId4" Type="http://schemas.openxmlformats.org/officeDocument/2006/relationships/image" Target="../media/image152.png"/><Relationship Id="rId9" Type="http://schemas.microsoft.com/office/2007/relationships/hdphoto" Target="../media/hdphoto12.wdp"/><Relationship Id="rId14" Type="http://schemas.openxmlformats.org/officeDocument/2006/relationships/image" Target="../media/image1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sv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jpeg"/><Relationship Id="rId11" Type="http://schemas.openxmlformats.org/officeDocument/2006/relationships/image" Target="../media/image182.png"/><Relationship Id="rId5" Type="http://schemas.openxmlformats.org/officeDocument/2006/relationships/image" Target="../media/image177.png"/><Relationship Id="rId10" Type="http://schemas.openxmlformats.org/officeDocument/2006/relationships/image" Target="../media/image181.png"/><Relationship Id="rId4" Type="http://schemas.openxmlformats.org/officeDocument/2006/relationships/image" Target="../media/image176.png"/><Relationship Id="rId9" Type="http://schemas.openxmlformats.org/officeDocument/2006/relationships/image" Target="../media/image1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A894527-4FF1-068D-8E73-B25FFB90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5847"/>
            <a:ext cx="7928149" cy="4483638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419C2871-B039-4C1B-1A5F-FA649C28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187" y="6286684"/>
            <a:ext cx="4059813" cy="571316"/>
          </a:xfrm>
        </p:spPr>
        <p:txBody>
          <a:bodyPr/>
          <a:lstStyle/>
          <a:p>
            <a:r>
              <a:rPr lang="es-ES" sz="2000" i="1" dirty="0"/>
              <a:t>Olbia, 16 </a:t>
            </a:r>
            <a:r>
              <a:rPr lang="es-ES" sz="2000" i="1" dirty="0" err="1"/>
              <a:t>aprile</a:t>
            </a:r>
            <a:r>
              <a:rPr lang="es-ES" sz="2000" i="1" dirty="0"/>
              <a:t> 2026</a:t>
            </a:r>
            <a:endParaRPr lang="it-IT" sz="20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C510CB5-5F0F-6169-B64B-5D8DDD33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161"/>
            <a:ext cx="7562991" cy="185234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47E8906-792D-A5C6-82AB-6491A5EE0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461" y="0"/>
            <a:ext cx="4897539" cy="23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65C793-7FED-D5EF-BA23-21808060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02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9719D3-83AE-108F-9338-8692EDF1A5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 dirty="0"/>
              <a:t>I benefici attesi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701CCB-FAA2-5A75-2CD7-6FB76770FA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4B168AC-5382-D5C3-F3EC-DB26CD9A3B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157E0DA-EEDF-363E-7BD5-0944A4DAB6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BEF58D83-611B-ED4B-2871-094D5847C5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71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B2065BD-E005-B60C-B49B-6A90340C5A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 err="1"/>
              <a:t>Il</a:t>
            </a:r>
            <a:r>
              <a:rPr lang="es-ES" dirty="0"/>
              <a:t> </a:t>
            </a:r>
            <a:r>
              <a:rPr lang="es-ES" dirty="0" err="1"/>
              <a:t>telecomando</a:t>
            </a:r>
            <a:r>
              <a:rPr lang="es-ES" dirty="0"/>
              <a:t> </a:t>
            </a:r>
            <a:r>
              <a:rPr lang="es-ES" dirty="0" err="1"/>
              <a:t>della</a:t>
            </a:r>
            <a:r>
              <a:rPr lang="es-ES" dirty="0"/>
              <a:t> TV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3B45A9-1419-5690-AA4A-CAD83A9DC5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La gestione remota del clima e </a:t>
            </a:r>
            <a:r>
              <a:rPr lang="es-ES" dirty="0" err="1"/>
              <a:t>della</a:t>
            </a:r>
            <a:r>
              <a:rPr lang="es-ES" dirty="0"/>
              <a:t> casa.</a:t>
            </a:r>
            <a:endParaRPr lang="it-IT" dirty="0"/>
          </a:p>
        </p:txBody>
      </p:sp>
      <p:pic>
        <p:nvPicPr>
          <p:cNvPr id="11" name="Segnaposto immagine 10" descr="Immagine che contiene muro, interno, arredo, televisione&#10;&#10;Il contenuto generato dall'IA potrebbe non essere corretto.">
            <a:extLst>
              <a:ext uri="{FF2B5EF4-FFF2-40B4-BE49-F238E27FC236}">
                <a16:creationId xmlns:a16="http://schemas.microsoft.com/office/drawing/2014/main" id="{A896DF3E-2FC9-4582-EC3E-F420A9880B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7" b="22237"/>
          <a:stretch>
            <a:fillRect/>
          </a:stretch>
        </p:blipFill>
        <p:spPr/>
      </p:pic>
      <p:pic>
        <p:nvPicPr>
          <p:cNvPr id="15" name="Segnaposto immagine 14" descr="Immagine che contiene muro, interno, arredo, interior design&#10;&#10;Il contenuto generato dall'IA potrebbe non essere corretto.">
            <a:extLst>
              <a:ext uri="{FF2B5EF4-FFF2-40B4-BE49-F238E27FC236}">
                <a16:creationId xmlns:a16="http://schemas.microsoft.com/office/drawing/2014/main" id="{1C768D2D-C535-B36A-8971-E8F0181D6C2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7" b="22237"/>
          <a:stretch>
            <a:fillRect/>
          </a:stretch>
        </p:blipFill>
        <p:spPr/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B65DF72-8496-C01B-BEC3-D21C6686B7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6320" y="1547955"/>
            <a:ext cx="5436428" cy="238383"/>
          </a:xfrm>
        </p:spPr>
        <p:txBody>
          <a:bodyPr/>
          <a:lstStyle/>
          <a:p>
            <a:r>
              <a:rPr lang="es-ES" dirty="0"/>
              <a:t>A fronte </a:t>
            </a:r>
            <a:r>
              <a:rPr lang="es-ES" dirty="0" err="1"/>
              <a:t>dell’aumento</a:t>
            </a:r>
            <a:r>
              <a:rPr lang="es-ES" dirty="0"/>
              <a:t> </a:t>
            </a:r>
            <a:r>
              <a:rPr lang="es-ES" dirty="0" err="1"/>
              <a:t>della</a:t>
            </a:r>
            <a:r>
              <a:rPr lang="es-ES" dirty="0"/>
              <a:t> </a:t>
            </a:r>
            <a:r>
              <a:rPr lang="es-ES" dirty="0" err="1"/>
              <a:t>complessità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5BBC6EA-33AA-233A-7EBC-1B3D179B0C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2115CF56-3E86-E374-B7F0-4214362C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1.- </a:t>
            </a:r>
            <a:r>
              <a:rPr lang="it-IT" dirty="0" err="1"/>
              <a:t>Semplicit</a:t>
            </a:r>
            <a:r>
              <a:rPr lang="es-ES" dirty="0"/>
              <a:t>à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6892BC8-B408-7F0F-76DE-C34756387116}"/>
              </a:ext>
            </a:extLst>
          </p:cNvPr>
          <p:cNvSpPr txBox="1"/>
          <p:nvPr/>
        </p:nvSpPr>
        <p:spPr>
          <a:xfrm>
            <a:off x="659573" y="5737845"/>
            <a:ext cx="524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A fronte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dell’aumento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del numero di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canali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e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delle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funzioni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disponibili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7794DD5-CAA7-8743-C28A-69F38346E141}"/>
              </a:ext>
            </a:extLst>
          </p:cNvPr>
          <p:cNvSpPr txBox="1"/>
          <p:nvPr/>
        </p:nvSpPr>
        <p:spPr>
          <a:xfrm>
            <a:off x="6290213" y="5737845"/>
            <a:ext cx="524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A fronte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dell’aumento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dell’aumento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della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complessità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degli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impianti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0D8E8-8894-6F2E-A779-C5F07362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o 52">
            <a:extLst>
              <a:ext uri="{FF2B5EF4-FFF2-40B4-BE49-F238E27FC236}">
                <a16:creationId xmlns:a16="http://schemas.microsoft.com/office/drawing/2014/main" id="{5DBBA30B-ADEB-83E3-8BD1-8559F9C93AF6}"/>
              </a:ext>
            </a:extLst>
          </p:cNvPr>
          <p:cNvGrpSpPr/>
          <p:nvPr/>
        </p:nvGrpSpPr>
        <p:grpSpPr>
          <a:xfrm>
            <a:off x="607978" y="2378474"/>
            <a:ext cx="5657000" cy="1095429"/>
            <a:chOff x="2262601" y="2316614"/>
            <a:chExt cx="5657000" cy="1095429"/>
          </a:xfrm>
        </p:grpSpPr>
        <p:sp>
          <p:nvSpPr>
            <p:cNvPr id="48" name="Freccia a destra 47">
              <a:extLst>
                <a:ext uri="{FF2B5EF4-FFF2-40B4-BE49-F238E27FC236}">
                  <a16:creationId xmlns:a16="http://schemas.microsoft.com/office/drawing/2014/main" id="{2871A22E-C6F1-7A5F-19D1-5DA508F1B9D0}"/>
                </a:ext>
              </a:extLst>
            </p:cNvPr>
            <p:cNvSpPr/>
            <p:nvPr/>
          </p:nvSpPr>
          <p:spPr>
            <a:xfrm>
              <a:off x="2330317" y="2316614"/>
              <a:ext cx="5256123" cy="1095429"/>
            </a:xfrm>
            <a:prstGeom prst="rightArrow">
              <a:avLst>
                <a:gd name="adj1" fmla="val 71364"/>
                <a:gd name="adj2" fmla="val 50000"/>
              </a:avLst>
            </a:prstGeom>
            <a:solidFill>
              <a:srgbClr val="27494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6AE82632-3D43-4B86-BCEC-CFC50FDBDA1C}"/>
                </a:ext>
              </a:extLst>
            </p:cNvPr>
            <p:cNvSpPr txBox="1"/>
            <p:nvPr/>
          </p:nvSpPr>
          <p:spPr>
            <a:xfrm>
              <a:off x="2262601" y="2417140"/>
              <a:ext cx="565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spcAft>
                  <a:spcPts val="1200"/>
                </a:spcAft>
                <a:buBlip>
                  <a:blip r:embed="rId3">
                    <a:extLst>
                      <a:ext uri="{837473B0-CC2E-450A-ABE3-18F120FF3D39}">
                        <a1611:picAttrSrcUrl xmlns:a1611="http://schemas.microsoft.com/office/drawing/2016/11/main" r:id="rId4"/>
                      </a:ext>
                    </a:extLst>
                  </a:blip>
                </a:buBlip>
              </a:pP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it-IT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Zonificare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b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canalizzati e </a:t>
              </a:r>
              <a:r>
                <a:rPr lang="it-IT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temoventilanti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C0468445-5EAD-2EAA-046B-352C7BAC660E}"/>
              </a:ext>
            </a:extLst>
          </p:cNvPr>
          <p:cNvGrpSpPr/>
          <p:nvPr/>
        </p:nvGrpSpPr>
        <p:grpSpPr>
          <a:xfrm>
            <a:off x="1169214" y="1307197"/>
            <a:ext cx="5298364" cy="1095429"/>
            <a:chOff x="2533556" y="1307197"/>
            <a:chExt cx="5298364" cy="1095429"/>
          </a:xfrm>
        </p:grpSpPr>
        <p:sp>
          <p:nvSpPr>
            <p:cNvPr id="46" name="Freccia a destra 45">
              <a:extLst>
                <a:ext uri="{FF2B5EF4-FFF2-40B4-BE49-F238E27FC236}">
                  <a16:creationId xmlns:a16="http://schemas.microsoft.com/office/drawing/2014/main" id="{841DF96D-5D06-1A13-693D-F87B06E6536D}"/>
                </a:ext>
              </a:extLst>
            </p:cNvPr>
            <p:cNvSpPr/>
            <p:nvPr/>
          </p:nvSpPr>
          <p:spPr>
            <a:xfrm>
              <a:off x="2575797" y="1307197"/>
              <a:ext cx="5256123" cy="1095429"/>
            </a:xfrm>
            <a:prstGeom prst="rightArrow">
              <a:avLst>
                <a:gd name="adj1" fmla="val 71364"/>
                <a:gd name="adj2" fmla="val 50000"/>
              </a:avLst>
            </a:prstGeom>
            <a:solidFill>
              <a:srgbClr val="27494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5596E90C-30AA-80D6-2777-2E8BB28255EA}"/>
                </a:ext>
              </a:extLst>
            </p:cNvPr>
            <p:cNvSpPr txBox="1"/>
            <p:nvPr/>
          </p:nvSpPr>
          <p:spPr>
            <a:xfrm>
              <a:off x="2533556" y="1620625"/>
              <a:ext cx="4598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spcAft>
                  <a:spcPts val="1200"/>
                </a:spcAft>
                <a:buBlip>
                  <a:blip r:embed="rId3">
                    <a:extLst>
                      <a:ext uri="{837473B0-CC2E-450A-ABE3-18F120FF3D39}">
                        <a1611:picAttrSrcUrl xmlns:a1611="http://schemas.microsoft.com/office/drawing/2016/11/main" r:id="rId4"/>
                      </a:ext>
                    </a:extLst>
                  </a:blip>
                </a:buBlip>
              </a:pPr>
              <a:r>
                <a:rPr lang="it-IT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Climatizzazione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it-IT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IAQ</a:t>
              </a:r>
            </a:p>
          </p:txBody>
        </p:sp>
      </p:grpSp>
      <p:sp>
        <p:nvSpPr>
          <p:cNvPr id="9" name="Titolo 8">
            <a:extLst>
              <a:ext uri="{FF2B5EF4-FFF2-40B4-BE49-F238E27FC236}">
                <a16:creationId xmlns:a16="http://schemas.microsoft.com/office/drawing/2014/main" id="{37E4CA11-DFAC-D6D0-4194-F570A727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64" y="634979"/>
            <a:ext cx="6267752" cy="462084"/>
          </a:xfrm>
        </p:spPr>
        <p:txBody>
          <a:bodyPr/>
          <a:lstStyle/>
          <a:p>
            <a:r>
              <a:rPr lang="it-IT" dirty="0"/>
              <a:t>Unico sistema di controllo</a:t>
            </a:r>
          </a:p>
        </p:txBody>
      </p:sp>
      <p:pic>
        <p:nvPicPr>
          <p:cNvPr id="21" name="Immagine 20" descr="Immagine che contiene Caviglia, Pavimentazione, piede, alluce&#10;&#10;Il contenuto generato dall'IA potrebbe non essere corretto.">
            <a:extLst>
              <a:ext uri="{FF2B5EF4-FFF2-40B4-BE49-F238E27FC236}">
                <a16:creationId xmlns:a16="http://schemas.microsoft.com/office/drawing/2014/main" id="{0F3819C7-1EEF-3F1E-D52E-5767DEB19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5" r="11900"/>
          <a:stretch>
            <a:fillRect/>
          </a:stretch>
        </p:blipFill>
        <p:spPr>
          <a:xfrm>
            <a:off x="10284308" y="2583995"/>
            <a:ext cx="1551879" cy="1523999"/>
          </a:xfrm>
          <a:prstGeom prst="ellipse">
            <a:avLst/>
          </a:prstGeom>
        </p:spPr>
      </p:pic>
      <p:pic>
        <p:nvPicPr>
          <p:cNvPr id="26" name="Immagine 25" descr="Immagine che contiene interno, Pavimentazione, interior design, pavimento&#10;&#10;Il contenuto generato dall'IA potrebbe non essere corretto.">
            <a:extLst>
              <a:ext uri="{FF2B5EF4-FFF2-40B4-BE49-F238E27FC236}">
                <a16:creationId xmlns:a16="http://schemas.microsoft.com/office/drawing/2014/main" id="{0B867FA9-FF8D-3140-CCA7-D0F485090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r="17524"/>
          <a:stretch>
            <a:fillRect/>
          </a:stretch>
        </p:blipFill>
        <p:spPr>
          <a:xfrm>
            <a:off x="6816860" y="2603663"/>
            <a:ext cx="1517716" cy="1514019"/>
          </a:xfrm>
          <a:prstGeom prst="ellipse">
            <a:avLst/>
          </a:prstGeom>
        </p:spPr>
      </p:pic>
      <p:pic>
        <p:nvPicPr>
          <p:cNvPr id="28" name="Immagine 27" descr="Immagine che contiene persona, interno, Viso umano, conforto&#10;&#10;Il contenuto generato dall'IA potrebbe non essere corretto.">
            <a:extLst>
              <a:ext uri="{FF2B5EF4-FFF2-40B4-BE49-F238E27FC236}">
                <a16:creationId xmlns:a16="http://schemas.microsoft.com/office/drawing/2014/main" id="{9856E890-E8C7-ED17-1384-CEFF14F5E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r="32734"/>
          <a:stretch>
            <a:fillRect/>
          </a:stretch>
        </p:blipFill>
        <p:spPr>
          <a:xfrm>
            <a:off x="8523367" y="2876834"/>
            <a:ext cx="1551879" cy="1551879"/>
          </a:xfrm>
          <a:prstGeom prst="ellipse">
            <a:avLst/>
          </a:prstGeom>
        </p:spPr>
      </p:pic>
      <p:pic>
        <p:nvPicPr>
          <p:cNvPr id="30" name="Immagine 29" descr="Immagine che contiene persona, Dispositivo portatile per comunicazioni, Cellulare, gadget&#10;&#10;Il contenuto generato dall'IA potrebbe non essere corretto.">
            <a:extLst>
              <a:ext uri="{FF2B5EF4-FFF2-40B4-BE49-F238E27FC236}">
                <a16:creationId xmlns:a16="http://schemas.microsoft.com/office/drawing/2014/main" id="{B0689A90-76EB-72E8-4629-2173D0C22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r="23700"/>
          <a:stretch>
            <a:fillRect/>
          </a:stretch>
        </p:blipFill>
        <p:spPr>
          <a:xfrm>
            <a:off x="9598508" y="4288548"/>
            <a:ext cx="1517716" cy="1523999"/>
          </a:xfrm>
          <a:prstGeom prst="ellipse">
            <a:avLst/>
          </a:prstGeom>
        </p:spPr>
      </p:pic>
      <p:pic>
        <p:nvPicPr>
          <p:cNvPr id="34" name="Immagine 33" descr="Immagine che contiene muro, interno, Mobilio, lavandino&#10;&#10;Il contenuto generato dall'IA potrebbe non essere corretto.">
            <a:extLst>
              <a:ext uri="{FF2B5EF4-FFF2-40B4-BE49-F238E27FC236}">
                <a16:creationId xmlns:a16="http://schemas.microsoft.com/office/drawing/2014/main" id="{92BA16C8-7064-FE06-1230-054DEA773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r="22522"/>
          <a:stretch>
            <a:fillRect/>
          </a:stretch>
        </p:blipFill>
        <p:spPr>
          <a:xfrm>
            <a:off x="7552303" y="4342090"/>
            <a:ext cx="1523999" cy="1523999"/>
          </a:xfrm>
          <a:prstGeom prst="ellipse">
            <a:avLst/>
          </a:prstGeom>
        </p:spPr>
      </p:pic>
      <p:pic>
        <p:nvPicPr>
          <p:cNvPr id="32" name="Immagine 31" descr="Immagine che contiene Alluminio, acciaio, metallo, lavandino&#10;&#10;Il contenuto generato dall'IA potrebbe non essere corretto.">
            <a:extLst>
              <a:ext uri="{FF2B5EF4-FFF2-40B4-BE49-F238E27FC236}">
                <a16:creationId xmlns:a16="http://schemas.microsoft.com/office/drawing/2014/main" id="{6E6D9846-2D4B-0B4D-0946-1464A1915D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2515" r="41325" b="12560"/>
          <a:stretch>
            <a:fillRect/>
          </a:stretch>
        </p:blipFill>
        <p:spPr>
          <a:xfrm>
            <a:off x="8539703" y="1109991"/>
            <a:ext cx="1551878" cy="1542435"/>
          </a:xfrm>
          <a:prstGeom prst="ellipse">
            <a:avLst/>
          </a:prstGeom>
        </p:spPr>
      </p:pic>
      <p:grpSp>
        <p:nvGrpSpPr>
          <p:cNvPr id="55" name="Gruppo 54">
            <a:extLst>
              <a:ext uri="{FF2B5EF4-FFF2-40B4-BE49-F238E27FC236}">
                <a16:creationId xmlns:a16="http://schemas.microsoft.com/office/drawing/2014/main" id="{17C0DCB4-0112-0D14-BB40-F7ACAFB0420B}"/>
              </a:ext>
            </a:extLst>
          </p:cNvPr>
          <p:cNvGrpSpPr/>
          <p:nvPr/>
        </p:nvGrpSpPr>
        <p:grpSpPr>
          <a:xfrm>
            <a:off x="892498" y="4521028"/>
            <a:ext cx="5657000" cy="1095429"/>
            <a:chOff x="2184268" y="4605735"/>
            <a:chExt cx="5657000" cy="1095429"/>
          </a:xfrm>
        </p:grpSpPr>
        <p:sp>
          <p:nvSpPr>
            <p:cNvPr id="50" name="Freccia a destra 49">
              <a:extLst>
                <a:ext uri="{FF2B5EF4-FFF2-40B4-BE49-F238E27FC236}">
                  <a16:creationId xmlns:a16="http://schemas.microsoft.com/office/drawing/2014/main" id="{2ED5E571-79E3-1F6A-6A89-AEC0C886512C}"/>
                </a:ext>
              </a:extLst>
            </p:cNvPr>
            <p:cNvSpPr/>
            <p:nvPr/>
          </p:nvSpPr>
          <p:spPr>
            <a:xfrm>
              <a:off x="2262601" y="4605735"/>
              <a:ext cx="5256123" cy="1095429"/>
            </a:xfrm>
            <a:prstGeom prst="rightArrow">
              <a:avLst>
                <a:gd name="adj1" fmla="val 71364"/>
                <a:gd name="adj2" fmla="val 50000"/>
              </a:avLst>
            </a:prstGeom>
            <a:solidFill>
              <a:srgbClr val="27494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9C6CDBFE-61A8-C8A7-A7EC-4F3DB79B4C47}"/>
                </a:ext>
              </a:extLst>
            </p:cNvPr>
            <p:cNvSpPr txBox="1"/>
            <p:nvPr/>
          </p:nvSpPr>
          <p:spPr>
            <a:xfrm>
              <a:off x="2184268" y="4748834"/>
              <a:ext cx="565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spcAft>
                  <a:spcPts val="1200"/>
                </a:spcAft>
                <a:buBlip>
                  <a:blip r:embed="rId3">
                    <a:extLst>
                      <a:ext uri="{837473B0-CC2E-450A-ABE3-18F120FF3D39}">
                        <a1611:picAttrSrcUrl xmlns:a1611="http://schemas.microsoft.com/office/drawing/2016/11/main" r:id="rId4"/>
                      </a:ext>
                    </a:extLst>
                  </a:blip>
                </a:buBlip>
              </a:pP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Gestire sia </a:t>
              </a:r>
              <a:r>
                <a:rPr lang="it-IT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impianti idronici 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 </a:t>
              </a:r>
              <a:r>
                <a:rPr lang="it-IT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espansioni dirette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VRV e VRF.</a:t>
              </a: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F298729A-5C7A-58A0-210C-53A31C4F8C90}"/>
              </a:ext>
            </a:extLst>
          </p:cNvPr>
          <p:cNvGrpSpPr/>
          <p:nvPr/>
        </p:nvGrpSpPr>
        <p:grpSpPr>
          <a:xfrm>
            <a:off x="565072" y="3449751"/>
            <a:ext cx="5323229" cy="1095429"/>
            <a:chOff x="2103581" y="3456952"/>
            <a:chExt cx="5323229" cy="1095429"/>
          </a:xfrm>
        </p:grpSpPr>
        <p:sp>
          <p:nvSpPr>
            <p:cNvPr id="49" name="Freccia a destra 48">
              <a:extLst>
                <a:ext uri="{FF2B5EF4-FFF2-40B4-BE49-F238E27FC236}">
                  <a16:creationId xmlns:a16="http://schemas.microsoft.com/office/drawing/2014/main" id="{3A0F32D3-5F7D-95B9-B05E-65BFABA6D9DF}"/>
                </a:ext>
              </a:extLst>
            </p:cNvPr>
            <p:cNvSpPr/>
            <p:nvPr/>
          </p:nvSpPr>
          <p:spPr>
            <a:xfrm>
              <a:off x="2170687" y="3456952"/>
              <a:ext cx="5256123" cy="1095429"/>
            </a:xfrm>
            <a:prstGeom prst="rightArrow">
              <a:avLst>
                <a:gd name="adj1" fmla="val 71364"/>
                <a:gd name="adj2" fmla="val 50000"/>
              </a:avLst>
            </a:prstGeom>
            <a:solidFill>
              <a:srgbClr val="27494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AEC1AE40-7229-7362-AA2B-645FAA800990}"/>
                </a:ext>
              </a:extLst>
            </p:cNvPr>
            <p:cNvSpPr txBox="1"/>
            <p:nvPr/>
          </p:nvSpPr>
          <p:spPr>
            <a:xfrm>
              <a:off x="2103581" y="3582987"/>
              <a:ext cx="4869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spcAft>
                  <a:spcPts val="1200"/>
                </a:spcAft>
                <a:buBlip>
                  <a:blip r:embed="rId3">
                    <a:extLst>
                      <a:ext uri="{837473B0-CC2E-450A-ABE3-18F120FF3D39}">
                        <a1611:picAttrSrcUrl xmlns:a1611="http://schemas.microsoft.com/office/drawing/2016/11/main" r:id="rId4"/>
                      </a:ext>
                    </a:extLst>
                  </a:blip>
                </a:buBlip>
              </a:pP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Gestire con </a:t>
              </a:r>
              <a:r>
                <a:rPr lang="it-IT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unico comando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it-IT" sz="24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aria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24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radiante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24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radiatori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28D6D998-AECB-8A67-A857-249DD13EE645}"/>
              </a:ext>
            </a:extLst>
          </p:cNvPr>
          <p:cNvGrpSpPr/>
          <p:nvPr/>
        </p:nvGrpSpPr>
        <p:grpSpPr>
          <a:xfrm>
            <a:off x="1861426" y="5592304"/>
            <a:ext cx="5657000" cy="1095429"/>
            <a:chOff x="2514569" y="5592304"/>
            <a:chExt cx="5657000" cy="1095429"/>
          </a:xfrm>
        </p:grpSpPr>
        <p:sp>
          <p:nvSpPr>
            <p:cNvPr id="51" name="Freccia a destra 50">
              <a:extLst>
                <a:ext uri="{FF2B5EF4-FFF2-40B4-BE49-F238E27FC236}">
                  <a16:creationId xmlns:a16="http://schemas.microsoft.com/office/drawing/2014/main" id="{A65F57A7-EC76-786F-7E39-E860C42F3759}"/>
                </a:ext>
              </a:extLst>
            </p:cNvPr>
            <p:cNvSpPr/>
            <p:nvPr/>
          </p:nvSpPr>
          <p:spPr>
            <a:xfrm>
              <a:off x="2597142" y="5592304"/>
              <a:ext cx="5256123" cy="1095429"/>
            </a:xfrm>
            <a:prstGeom prst="rightArrow">
              <a:avLst>
                <a:gd name="adj1" fmla="val 71364"/>
                <a:gd name="adj2" fmla="val 50000"/>
              </a:avLst>
            </a:prstGeom>
            <a:solidFill>
              <a:srgbClr val="27494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416F76F-F4F2-8431-CF7D-FEFFC70F4C24}"/>
                </a:ext>
              </a:extLst>
            </p:cNvPr>
            <p:cNvSpPr txBox="1"/>
            <p:nvPr/>
          </p:nvSpPr>
          <p:spPr>
            <a:xfrm>
              <a:off x="2514569" y="5744931"/>
              <a:ext cx="565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spcAft>
                  <a:spcPts val="1200"/>
                </a:spcAft>
                <a:buBlip>
                  <a:blip r:embed="rId3">
                    <a:extLst>
                      <a:ext uri="{837473B0-CC2E-450A-ABE3-18F120FF3D39}">
                        <a1611:picAttrSrcUrl xmlns:a1611="http://schemas.microsoft.com/office/drawing/2016/11/main" r:id="rId4"/>
                      </a:ext>
                    </a:extLst>
                  </a:blip>
                </a:buBlip>
              </a:pP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Gestione remota e </a:t>
              </a:r>
              <a:b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integrazione nella </a:t>
              </a:r>
              <a:r>
                <a:rPr lang="it-IT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H&amp;BA</a:t>
              </a:r>
              <a:r>
                <a:rPr lang="it-IT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244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C7545-6964-EF92-6C90-275A026DF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36D9D2-1B3B-F587-D000-1533000F0A0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it-IT" sz="3730" dirty="0"/>
              <a:t>2.- Comfort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E09971-3918-880F-0442-D225D8A4747E}"/>
              </a:ext>
            </a:extLst>
          </p:cNvPr>
          <p:cNvSpPr txBox="1"/>
          <p:nvPr/>
        </p:nvSpPr>
        <p:spPr>
          <a:xfrm>
            <a:off x="550863" y="1894721"/>
            <a:ext cx="47495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piacevole stato di armonia fisiologica, psicologica e fisica tra un essere umano e l’ambiente che lo circonda.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(Human Comfort - Keith Slater - 1985)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B682C9A-2AAA-728E-275F-804B7B431CE1}"/>
              </a:ext>
            </a:extLst>
          </p:cNvPr>
          <p:cNvGrpSpPr/>
          <p:nvPr/>
        </p:nvGrpSpPr>
        <p:grpSpPr>
          <a:xfrm>
            <a:off x="8569840" y="2367474"/>
            <a:ext cx="3516923" cy="3290133"/>
            <a:chOff x="5011615" y="3509494"/>
            <a:chExt cx="2619309" cy="2450402"/>
          </a:xfrm>
        </p:grpSpPr>
        <p:sp>
          <p:nvSpPr>
            <p:cNvPr id="8" name="Google Shape;380;p24">
              <a:extLst>
                <a:ext uri="{FF2B5EF4-FFF2-40B4-BE49-F238E27FC236}">
                  <a16:creationId xmlns:a16="http://schemas.microsoft.com/office/drawing/2014/main" id="{FC597EDE-FC9A-CA20-8441-49191E2FE8D4}"/>
                </a:ext>
              </a:extLst>
            </p:cNvPr>
            <p:cNvSpPr/>
            <p:nvPr/>
          </p:nvSpPr>
          <p:spPr>
            <a:xfrm>
              <a:off x="6364514" y="3509494"/>
              <a:ext cx="622460" cy="533876"/>
            </a:xfrm>
            <a:custGeom>
              <a:avLst/>
              <a:gdLst/>
              <a:ahLst/>
              <a:cxnLst/>
              <a:rect l="l" t="t" r="r" b="b"/>
              <a:pathLst>
                <a:path w="23084" h="18381" extrusionOk="0">
                  <a:moveTo>
                    <a:pt x="234" y="10742"/>
                  </a:moveTo>
                  <a:cubicBezTo>
                    <a:pt x="400" y="12643"/>
                    <a:pt x="1501" y="14478"/>
                    <a:pt x="3703" y="15979"/>
                  </a:cubicBezTo>
                  <a:cubicBezTo>
                    <a:pt x="7139" y="18314"/>
                    <a:pt x="11975" y="18381"/>
                    <a:pt x="15745" y="16713"/>
                  </a:cubicBezTo>
                  <a:cubicBezTo>
                    <a:pt x="23083" y="13444"/>
                    <a:pt x="21882" y="1"/>
                    <a:pt x="13043" y="268"/>
                  </a:cubicBezTo>
                  <a:cubicBezTo>
                    <a:pt x="10007" y="368"/>
                    <a:pt x="7239" y="1936"/>
                    <a:pt x="4603" y="3503"/>
                  </a:cubicBezTo>
                  <a:cubicBezTo>
                    <a:pt x="1635" y="5271"/>
                    <a:pt x="0" y="8040"/>
                    <a:pt x="234" y="10742"/>
                  </a:cubicBezTo>
                  <a:close/>
                </a:path>
              </a:pathLst>
            </a:custGeom>
            <a:solidFill>
              <a:srgbClr val="27494C"/>
            </a:solidFill>
            <a:ln>
              <a:solidFill>
                <a:srgbClr val="27494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Google Shape;381;p24">
              <a:extLst>
                <a:ext uri="{FF2B5EF4-FFF2-40B4-BE49-F238E27FC236}">
                  <a16:creationId xmlns:a16="http://schemas.microsoft.com/office/drawing/2014/main" id="{43BB6B9C-C798-F58E-675E-67353562F4B0}"/>
                </a:ext>
              </a:extLst>
            </p:cNvPr>
            <p:cNvSpPr/>
            <p:nvPr/>
          </p:nvSpPr>
          <p:spPr>
            <a:xfrm>
              <a:off x="5157317" y="3854451"/>
              <a:ext cx="2473607" cy="2040440"/>
            </a:xfrm>
            <a:custGeom>
              <a:avLst/>
              <a:gdLst/>
              <a:ahLst/>
              <a:cxnLst/>
              <a:rect l="l" t="t" r="r" b="b"/>
              <a:pathLst>
                <a:path w="91734" h="70251" extrusionOk="0">
                  <a:moveTo>
                    <a:pt x="86696" y="44665"/>
                  </a:moveTo>
                  <a:cubicBezTo>
                    <a:pt x="84595" y="48835"/>
                    <a:pt x="80992" y="52037"/>
                    <a:pt x="76822" y="54206"/>
                  </a:cubicBezTo>
                  <a:cubicBezTo>
                    <a:pt x="74487" y="55406"/>
                    <a:pt x="71952" y="56340"/>
                    <a:pt x="69384" y="56908"/>
                  </a:cubicBezTo>
                  <a:cubicBezTo>
                    <a:pt x="62145" y="58575"/>
                    <a:pt x="54707" y="55940"/>
                    <a:pt x="47501" y="57408"/>
                  </a:cubicBezTo>
                  <a:cubicBezTo>
                    <a:pt x="41664" y="58609"/>
                    <a:pt x="38829" y="64380"/>
                    <a:pt x="33858" y="67082"/>
                  </a:cubicBezTo>
                  <a:cubicBezTo>
                    <a:pt x="27988" y="70250"/>
                    <a:pt x="20182" y="69350"/>
                    <a:pt x="14478" y="66281"/>
                  </a:cubicBezTo>
                  <a:cubicBezTo>
                    <a:pt x="10809" y="64279"/>
                    <a:pt x="7940" y="61711"/>
                    <a:pt x="5838" y="58709"/>
                  </a:cubicBezTo>
                  <a:cubicBezTo>
                    <a:pt x="968" y="51837"/>
                    <a:pt x="1" y="42831"/>
                    <a:pt x="2002" y="33991"/>
                  </a:cubicBezTo>
                  <a:cubicBezTo>
                    <a:pt x="5271" y="19614"/>
                    <a:pt x="14545" y="434"/>
                    <a:pt x="31590" y="134"/>
                  </a:cubicBezTo>
                  <a:cubicBezTo>
                    <a:pt x="37428" y="0"/>
                    <a:pt x="42364" y="3403"/>
                    <a:pt x="47535" y="5638"/>
                  </a:cubicBezTo>
                  <a:cubicBezTo>
                    <a:pt x="52872" y="7939"/>
                    <a:pt x="59143" y="8139"/>
                    <a:pt x="64814" y="9607"/>
                  </a:cubicBezTo>
                  <a:cubicBezTo>
                    <a:pt x="70318" y="11008"/>
                    <a:pt x="75922" y="14044"/>
                    <a:pt x="80325" y="18146"/>
                  </a:cubicBezTo>
                  <a:cubicBezTo>
                    <a:pt x="87664" y="24951"/>
                    <a:pt x="91733" y="34658"/>
                    <a:pt x="86696" y="44665"/>
                  </a:cubicBezTo>
                  <a:close/>
                </a:path>
              </a:pathLst>
            </a:custGeom>
            <a:solidFill>
              <a:srgbClr val="27494C"/>
            </a:solidFill>
            <a:ln>
              <a:solidFill>
                <a:srgbClr val="27494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82;p24">
              <a:extLst>
                <a:ext uri="{FF2B5EF4-FFF2-40B4-BE49-F238E27FC236}">
                  <a16:creationId xmlns:a16="http://schemas.microsoft.com/office/drawing/2014/main" id="{677EBCAE-735C-1FD0-43FC-E023172DF0F6}"/>
                </a:ext>
              </a:extLst>
            </p:cNvPr>
            <p:cNvSpPr/>
            <p:nvPr/>
          </p:nvSpPr>
          <p:spPr>
            <a:xfrm>
              <a:off x="5011615" y="3627714"/>
              <a:ext cx="2471774" cy="2009449"/>
            </a:xfrm>
            <a:custGeom>
              <a:avLst/>
              <a:gdLst/>
              <a:ahLst/>
              <a:cxnLst/>
              <a:rect l="l" t="t" r="r" b="b"/>
              <a:pathLst>
                <a:path w="91666" h="69184" extrusionOk="0">
                  <a:moveTo>
                    <a:pt x="68549" y="69183"/>
                  </a:moveTo>
                  <a:cubicBezTo>
                    <a:pt x="66814" y="69183"/>
                    <a:pt x="65080" y="69050"/>
                    <a:pt x="63379" y="68716"/>
                  </a:cubicBezTo>
                  <a:cubicBezTo>
                    <a:pt x="60777" y="68249"/>
                    <a:pt x="58275" y="67349"/>
                    <a:pt x="55840" y="66515"/>
                  </a:cubicBezTo>
                  <a:cubicBezTo>
                    <a:pt x="52971" y="65514"/>
                    <a:pt x="50036" y="64447"/>
                    <a:pt x="47000" y="64113"/>
                  </a:cubicBezTo>
                  <a:cubicBezTo>
                    <a:pt x="43498" y="63679"/>
                    <a:pt x="39795" y="64113"/>
                    <a:pt x="35959" y="65347"/>
                  </a:cubicBezTo>
                  <a:cubicBezTo>
                    <a:pt x="34958" y="65681"/>
                    <a:pt x="33958" y="66081"/>
                    <a:pt x="32990" y="66481"/>
                  </a:cubicBezTo>
                  <a:cubicBezTo>
                    <a:pt x="30655" y="67382"/>
                    <a:pt x="28454" y="68249"/>
                    <a:pt x="25818" y="68383"/>
                  </a:cubicBezTo>
                  <a:cubicBezTo>
                    <a:pt x="20148" y="68683"/>
                    <a:pt x="14143" y="66181"/>
                    <a:pt x="9740" y="61645"/>
                  </a:cubicBezTo>
                  <a:cubicBezTo>
                    <a:pt x="867" y="52538"/>
                    <a:pt x="0" y="39429"/>
                    <a:pt x="7439" y="26653"/>
                  </a:cubicBezTo>
                  <a:cubicBezTo>
                    <a:pt x="13310" y="16579"/>
                    <a:pt x="25552" y="1"/>
                    <a:pt x="41530" y="2069"/>
                  </a:cubicBezTo>
                  <a:cubicBezTo>
                    <a:pt x="47401" y="2803"/>
                    <a:pt x="52571" y="6372"/>
                    <a:pt x="56407" y="9374"/>
                  </a:cubicBezTo>
                  <a:cubicBezTo>
                    <a:pt x="59242" y="11609"/>
                    <a:pt x="62378" y="13710"/>
                    <a:pt x="65680" y="15945"/>
                  </a:cubicBezTo>
                  <a:cubicBezTo>
                    <a:pt x="76288" y="23050"/>
                    <a:pt x="87262" y="30389"/>
                    <a:pt x="90031" y="42831"/>
                  </a:cubicBezTo>
                  <a:cubicBezTo>
                    <a:pt x="91666" y="50036"/>
                    <a:pt x="90064" y="57308"/>
                    <a:pt x="85728" y="62278"/>
                  </a:cubicBezTo>
                  <a:cubicBezTo>
                    <a:pt x="81992" y="66615"/>
                    <a:pt x="76822" y="68249"/>
                    <a:pt x="73119" y="68850"/>
                  </a:cubicBezTo>
                  <a:cubicBezTo>
                    <a:pt x="71618" y="69083"/>
                    <a:pt x="70083" y="69183"/>
                    <a:pt x="68549" y="69183"/>
                  </a:cubicBezTo>
                  <a:close/>
                  <a:moveTo>
                    <a:pt x="44365" y="63212"/>
                  </a:moveTo>
                  <a:cubicBezTo>
                    <a:pt x="45266" y="63212"/>
                    <a:pt x="46166" y="63246"/>
                    <a:pt x="47067" y="63346"/>
                  </a:cubicBezTo>
                  <a:cubicBezTo>
                    <a:pt x="50203" y="63746"/>
                    <a:pt x="53205" y="64780"/>
                    <a:pt x="56073" y="65814"/>
                  </a:cubicBezTo>
                  <a:cubicBezTo>
                    <a:pt x="58475" y="66648"/>
                    <a:pt x="60977" y="67516"/>
                    <a:pt x="63512" y="67983"/>
                  </a:cubicBezTo>
                  <a:cubicBezTo>
                    <a:pt x="66614" y="68583"/>
                    <a:pt x="69917" y="68616"/>
                    <a:pt x="73019" y="68083"/>
                  </a:cubicBezTo>
                  <a:cubicBezTo>
                    <a:pt x="76588" y="67516"/>
                    <a:pt x="81592" y="65948"/>
                    <a:pt x="85194" y="61811"/>
                  </a:cubicBezTo>
                  <a:cubicBezTo>
                    <a:pt x="89331" y="57008"/>
                    <a:pt x="90865" y="49970"/>
                    <a:pt x="89331" y="42965"/>
                  </a:cubicBezTo>
                  <a:cubicBezTo>
                    <a:pt x="86595" y="30823"/>
                    <a:pt x="75754" y="23584"/>
                    <a:pt x="65280" y="16546"/>
                  </a:cubicBezTo>
                  <a:cubicBezTo>
                    <a:pt x="61944" y="14311"/>
                    <a:pt x="58809" y="12209"/>
                    <a:pt x="55940" y="9974"/>
                  </a:cubicBezTo>
                  <a:cubicBezTo>
                    <a:pt x="52171" y="7006"/>
                    <a:pt x="47134" y="3536"/>
                    <a:pt x="41463" y="2803"/>
                  </a:cubicBezTo>
                  <a:cubicBezTo>
                    <a:pt x="25885" y="768"/>
                    <a:pt x="13877" y="17113"/>
                    <a:pt x="8106" y="27020"/>
                  </a:cubicBezTo>
                  <a:cubicBezTo>
                    <a:pt x="834" y="39495"/>
                    <a:pt x="1635" y="52271"/>
                    <a:pt x="10274" y="61144"/>
                  </a:cubicBezTo>
                  <a:cubicBezTo>
                    <a:pt x="14510" y="65514"/>
                    <a:pt x="20315" y="67949"/>
                    <a:pt x="25785" y="67649"/>
                  </a:cubicBezTo>
                  <a:cubicBezTo>
                    <a:pt x="28320" y="67516"/>
                    <a:pt x="30455" y="66682"/>
                    <a:pt x="32723" y="65781"/>
                  </a:cubicBezTo>
                  <a:cubicBezTo>
                    <a:pt x="33691" y="65381"/>
                    <a:pt x="34691" y="64980"/>
                    <a:pt x="35759" y="64647"/>
                  </a:cubicBezTo>
                  <a:cubicBezTo>
                    <a:pt x="38694" y="63679"/>
                    <a:pt x="41596" y="63212"/>
                    <a:pt x="44365" y="63212"/>
                  </a:cubicBez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rgbClr val="FF990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83;p24">
              <a:extLst>
                <a:ext uri="{FF2B5EF4-FFF2-40B4-BE49-F238E27FC236}">
                  <a16:creationId xmlns:a16="http://schemas.microsoft.com/office/drawing/2014/main" id="{15DD6D9D-CD44-C6B2-6644-0E426C084468}"/>
                </a:ext>
              </a:extLst>
            </p:cNvPr>
            <p:cNvSpPr/>
            <p:nvPr/>
          </p:nvSpPr>
          <p:spPr>
            <a:xfrm>
              <a:off x="6985183" y="3870920"/>
              <a:ext cx="233894" cy="217053"/>
            </a:xfrm>
            <a:custGeom>
              <a:avLst/>
              <a:gdLst/>
              <a:ahLst/>
              <a:cxnLst/>
              <a:rect l="l" t="t" r="r" b="b"/>
              <a:pathLst>
                <a:path w="8674" h="7473" extrusionOk="0">
                  <a:moveTo>
                    <a:pt x="301" y="4070"/>
                  </a:moveTo>
                  <a:cubicBezTo>
                    <a:pt x="534" y="6238"/>
                    <a:pt x="3103" y="7472"/>
                    <a:pt x="5104" y="6872"/>
                  </a:cubicBezTo>
                  <a:cubicBezTo>
                    <a:pt x="8607" y="5771"/>
                    <a:pt x="8673" y="367"/>
                    <a:pt x="4637" y="134"/>
                  </a:cubicBezTo>
                  <a:cubicBezTo>
                    <a:pt x="2436" y="0"/>
                    <a:pt x="1" y="1701"/>
                    <a:pt x="301" y="4070"/>
                  </a:cubicBezTo>
                  <a:close/>
                </a:path>
              </a:pathLst>
            </a:custGeom>
            <a:solidFill>
              <a:srgbClr val="27494C"/>
            </a:solidFill>
            <a:ln>
              <a:solidFill>
                <a:srgbClr val="27494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84;p24">
              <a:extLst>
                <a:ext uri="{FF2B5EF4-FFF2-40B4-BE49-F238E27FC236}">
                  <a16:creationId xmlns:a16="http://schemas.microsoft.com/office/drawing/2014/main" id="{50789D67-528F-6A8D-BDA3-ADE3B7433C53}"/>
                </a:ext>
              </a:extLst>
            </p:cNvPr>
            <p:cNvSpPr/>
            <p:nvPr/>
          </p:nvSpPr>
          <p:spPr>
            <a:xfrm>
              <a:off x="6290733" y="5529681"/>
              <a:ext cx="369717" cy="430215"/>
            </a:xfrm>
            <a:custGeom>
              <a:avLst/>
              <a:gdLst/>
              <a:ahLst/>
              <a:cxnLst/>
              <a:rect l="l" t="t" r="r" b="b"/>
              <a:pathLst>
                <a:path w="13711" h="14812" extrusionOk="0">
                  <a:moveTo>
                    <a:pt x="68" y="10075"/>
                  </a:moveTo>
                  <a:cubicBezTo>
                    <a:pt x="501" y="13277"/>
                    <a:pt x="4504" y="14811"/>
                    <a:pt x="7206" y="13210"/>
                  </a:cubicBezTo>
                  <a:cubicBezTo>
                    <a:pt x="13711" y="9374"/>
                    <a:pt x="2403" y="1"/>
                    <a:pt x="201" y="8340"/>
                  </a:cubicBezTo>
                  <a:cubicBezTo>
                    <a:pt x="34" y="8940"/>
                    <a:pt x="1" y="9508"/>
                    <a:pt x="68" y="10075"/>
                  </a:cubicBezTo>
                  <a:close/>
                </a:path>
              </a:pathLst>
            </a:custGeom>
            <a:solidFill>
              <a:srgbClr val="27494C"/>
            </a:solidFill>
            <a:ln>
              <a:solidFill>
                <a:srgbClr val="27494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90;p24">
              <a:extLst>
                <a:ext uri="{FF2B5EF4-FFF2-40B4-BE49-F238E27FC236}">
                  <a16:creationId xmlns:a16="http://schemas.microsoft.com/office/drawing/2014/main" id="{CCEF8DD8-CB90-0AA9-C7EA-788E47B712D0}"/>
                </a:ext>
              </a:extLst>
            </p:cNvPr>
            <p:cNvSpPr txBox="1"/>
            <p:nvPr/>
          </p:nvSpPr>
          <p:spPr>
            <a:xfrm flipH="1">
              <a:off x="5272061" y="4318873"/>
              <a:ext cx="2009625" cy="1318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I sistemi di regolazione e di integrazione BMS che gestiscono e integrano involucro e impianti.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06CBE94-470B-3477-F9BE-2D8E7B91782F}"/>
              </a:ext>
            </a:extLst>
          </p:cNvPr>
          <p:cNvGrpSpPr/>
          <p:nvPr/>
        </p:nvGrpSpPr>
        <p:grpSpPr>
          <a:xfrm>
            <a:off x="3569358" y="4045718"/>
            <a:ext cx="5087615" cy="1611889"/>
            <a:chOff x="2499007" y="4783385"/>
            <a:chExt cx="5559407" cy="1611889"/>
          </a:xfrm>
        </p:grpSpPr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C0B6FF13-CC2C-5E3C-4184-EBC2017370B7}"/>
                </a:ext>
              </a:extLst>
            </p:cNvPr>
            <p:cNvSpPr/>
            <p:nvPr/>
          </p:nvSpPr>
          <p:spPr>
            <a:xfrm rot="10800000" flipH="1">
              <a:off x="2499007" y="4783385"/>
              <a:ext cx="5559407" cy="1611889"/>
            </a:xfrm>
            <a:custGeom>
              <a:avLst/>
              <a:gdLst>
                <a:gd name="connsiteX0" fmla="*/ 3455008 w 5559407"/>
                <a:gd name="connsiteY0" fmla="*/ 1611889 h 1611889"/>
                <a:gd name="connsiteX1" fmla="*/ 3806037 w 5559407"/>
                <a:gd name="connsiteY1" fmla="*/ 1611889 h 1611889"/>
                <a:gd name="connsiteX2" fmla="*/ 3806037 w 5559407"/>
                <a:gd name="connsiteY2" fmla="*/ 1275391 h 1611889"/>
                <a:gd name="connsiteX3" fmla="*/ 4550305 w 5559407"/>
                <a:gd name="connsiteY3" fmla="*/ 1275391 h 1611889"/>
                <a:gd name="connsiteX4" fmla="*/ 4762874 w 5559407"/>
                <a:gd name="connsiteY4" fmla="*/ 1062822 h 1611889"/>
                <a:gd name="connsiteX5" fmla="*/ 4762874 w 5559407"/>
                <a:gd name="connsiteY5" fmla="*/ 867805 h 1611889"/>
                <a:gd name="connsiteX6" fmla="*/ 5089716 w 5559407"/>
                <a:gd name="connsiteY6" fmla="*/ 867805 h 1611889"/>
                <a:gd name="connsiteX7" fmla="*/ 5089716 w 5559407"/>
                <a:gd name="connsiteY7" fmla="*/ 1176809 h 1611889"/>
                <a:gd name="connsiteX8" fmla="*/ 5559407 w 5559407"/>
                <a:gd name="connsiteY8" fmla="*/ 692291 h 1611889"/>
                <a:gd name="connsiteX9" fmla="*/ 5089716 w 5559407"/>
                <a:gd name="connsiteY9" fmla="*/ 207772 h 1611889"/>
                <a:gd name="connsiteX10" fmla="*/ 5089716 w 5559407"/>
                <a:gd name="connsiteY10" fmla="*/ 516776 h 1611889"/>
                <a:gd name="connsiteX11" fmla="*/ 4762874 w 5559407"/>
                <a:gd name="connsiteY11" fmla="*/ 516776 h 1611889"/>
                <a:gd name="connsiteX12" fmla="*/ 4762874 w 5559407"/>
                <a:gd name="connsiteY12" fmla="*/ 212569 h 1611889"/>
                <a:gd name="connsiteX13" fmla="*/ 4550305 w 5559407"/>
                <a:gd name="connsiteY13" fmla="*/ 0 h 1611889"/>
                <a:gd name="connsiteX14" fmla="*/ 212569 w 5559407"/>
                <a:gd name="connsiteY14" fmla="*/ 0 h 1611889"/>
                <a:gd name="connsiteX15" fmla="*/ 0 w 5559407"/>
                <a:gd name="connsiteY15" fmla="*/ 212569 h 1611889"/>
                <a:gd name="connsiteX16" fmla="*/ 0 w 5559407"/>
                <a:gd name="connsiteY16" fmla="*/ 1062822 h 1611889"/>
                <a:gd name="connsiteX17" fmla="*/ 212569 w 5559407"/>
                <a:gd name="connsiteY17" fmla="*/ 1275391 h 1611889"/>
                <a:gd name="connsiteX18" fmla="*/ 3455008 w 5559407"/>
                <a:gd name="connsiteY18" fmla="*/ 1275391 h 161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59407" h="1611889">
                  <a:moveTo>
                    <a:pt x="3455008" y="1611889"/>
                  </a:moveTo>
                  <a:lnTo>
                    <a:pt x="3806037" y="1611889"/>
                  </a:lnTo>
                  <a:lnTo>
                    <a:pt x="3806037" y="1275391"/>
                  </a:lnTo>
                  <a:lnTo>
                    <a:pt x="4550305" y="1275391"/>
                  </a:lnTo>
                  <a:cubicBezTo>
                    <a:pt x="4667704" y="1275391"/>
                    <a:pt x="4762874" y="1180221"/>
                    <a:pt x="4762874" y="1062822"/>
                  </a:cubicBezTo>
                  <a:lnTo>
                    <a:pt x="4762874" y="867805"/>
                  </a:lnTo>
                  <a:lnTo>
                    <a:pt x="5089716" y="867805"/>
                  </a:lnTo>
                  <a:lnTo>
                    <a:pt x="5089716" y="1176809"/>
                  </a:lnTo>
                  <a:lnTo>
                    <a:pt x="5559407" y="692291"/>
                  </a:lnTo>
                  <a:lnTo>
                    <a:pt x="5089716" y="207772"/>
                  </a:lnTo>
                  <a:lnTo>
                    <a:pt x="5089716" y="516776"/>
                  </a:lnTo>
                  <a:lnTo>
                    <a:pt x="4762874" y="516776"/>
                  </a:lnTo>
                  <a:lnTo>
                    <a:pt x="4762874" y="212569"/>
                  </a:lnTo>
                  <a:cubicBezTo>
                    <a:pt x="4762874" y="95170"/>
                    <a:pt x="4667704" y="0"/>
                    <a:pt x="4550305" y="0"/>
                  </a:cubicBezTo>
                  <a:lnTo>
                    <a:pt x="212569" y="0"/>
                  </a:lnTo>
                  <a:cubicBezTo>
                    <a:pt x="95170" y="0"/>
                    <a:pt x="0" y="95170"/>
                    <a:pt x="0" y="212569"/>
                  </a:cubicBezTo>
                  <a:lnTo>
                    <a:pt x="0" y="1062822"/>
                  </a:lnTo>
                  <a:cubicBezTo>
                    <a:pt x="0" y="1180221"/>
                    <a:pt x="95170" y="1275391"/>
                    <a:pt x="212569" y="1275391"/>
                  </a:cubicBezTo>
                  <a:lnTo>
                    <a:pt x="3455008" y="1275391"/>
                  </a:lnTo>
                  <a:close/>
                </a:path>
              </a:pathLst>
            </a:custGeom>
            <a:noFill/>
            <a:ln w="38100">
              <a:solidFill>
                <a:srgbClr val="17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>
                <a:solidFill>
                  <a:srgbClr val="118E84"/>
                </a:solidFill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E481BC8-3AEA-F334-D46F-EC54AED3645B}"/>
                </a:ext>
              </a:extLst>
            </p:cNvPr>
            <p:cNvSpPr txBox="1"/>
            <p:nvPr/>
          </p:nvSpPr>
          <p:spPr>
            <a:xfrm>
              <a:off x="2567539" y="5214842"/>
              <a:ext cx="492162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118E84"/>
                  </a:solidFill>
                </a:rPr>
                <a:t>Gli occupanti agiscono sulle interfacce degli impianti e dell’involucro secondo le loro personali percezioni e conoscenze.</a:t>
              </a:r>
            </a:p>
          </p:txBody>
        </p:sp>
      </p:grpSp>
      <p:pic>
        <p:nvPicPr>
          <p:cNvPr id="14" name="Immagine 13" descr="Immagine che contiene divano, interni, parete, donna&#10;&#10;Descrizione generata automaticamente">
            <a:extLst>
              <a:ext uri="{FF2B5EF4-FFF2-40B4-BE49-F238E27FC236}">
                <a16:creationId xmlns:a16="http://schemas.microsoft.com/office/drawing/2014/main" id="{D37F727B-0087-B106-75A2-00B239801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r="12938"/>
          <a:stretch/>
        </p:blipFill>
        <p:spPr>
          <a:xfrm>
            <a:off x="5115729" y="1070606"/>
            <a:ext cx="3736877" cy="30947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9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22F27E-F82E-4C2F-4FD6-42D8BB32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2" y="859738"/>
            <a:ext cx="7048819" cy="462084"/>
          </a:xfrm>
        </p:spPr>
        <p:txBody>
          <a:bodyPr>
            <a:noAutofit/>
          </a:bodyPr>
          <a:lstStyle/>
          <a:p>
            <a:r>
              <a:rPr lang="it-IT" sz="3730" dirty="0"/>
              <a:t>3.- IAQ</a:t>
            </a:r>
          </a:p>
        </p:txBody>
      </p:sp>
      <p:pic>
        <p:nvPicPr>
          <p:cNvPr id="4" name="Picture 2" descr="freccia-chat - Idroguida Officine Landi">
            <a:extLst>
              <a:ext uri="{FF2B5EF4-FFF2-40B4-BE49-F238E27FC236}">
                <a16:creationId xmlns:a16="http://schemas.microsoft.com/office/drawing/2014/main" id="{B43FB2B0-A896-819B-2D82-ADDCD6D75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111" r="90000">
                        <a14:foregroundMark x1="8556" y1="72891" x2="8111" y2="71406"/>
                        <a14:foregroundMark x1="32000" y1="71250" x2="30889" y2="71406"/>
                        <a14:foregroundMark x1="86778" y1="37891" x2="82778" y2="37891"/>
                        <a14:foregroundMark x1="72111" y1="29609" x2="70333" y2="29688"/>
                      </a14:backgroundRemoval>
                    </a14:imgEffect>
                    <a14:imgEffect>
                      <a14:colorTemperature colorTemp="8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6017" b="6997"/>
          <a:stretch/>
        </p:blipFill>
        <p:spPr bwMode="auto">
          <a:xfrm rot="9573217">
            <a:off x="2118879" y="2429643"/>
            <a:ext cx="2740985" cy="269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ccia-chat - Idroguida Officine Landi">
            <a:extLst>
              <a:ext uri="{FF2B5EF4-FFF2-40B4-BE49-F238E27FC236}">
                <a16:creationId xmlns:a16="http://schemas.microsoft.com/office/drawing/2014/main" id="{8ED02905-9DA0-77D0-2C28-F7895BF0A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3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111" r="90000">
                        <a14:foregroundMark x1="8556" y1="72891" x2="8111" y2="71406"/>
                        <a14:foregroundMark x1="32000" y1="71250" x2="30889" y2="71406"/>
                        <a14:foregroundMark x1="86778" y1="37891" x2="82778" y2="37891"/>
                        <a14:foregroundMark x1="72111" y1="29609" x2="70333" y2="29688"/>
                      </a14:backgroundRemoval>
                    </a14:imgEffect>
                    <a14:imgEffect>
                      <a14:colorTemperature colorTemp="8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6017" b="6997"/>
          <a:stretch/>
        </p:blipFill>
        <p:spPr bwMode="auto">
          <a:xfrm rot="8098374" flipH="1" flipV="1">
            <a:off x="6171165" y="2198484"/>
            <a:ext cx="2928248" cy="256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divano, interni, parete, persona&#10;&#10;Descrizione generata automaticamente">
            <a:extLst>
              <a:ext uri="{FF2B5EF4-FFF2-40B4-BE49-F238E27FC236}">
                <a16:creationId xmlns:a16="http://schemas.microsoft.com/office/drawing/2014/main" id="{BBF6837A-4DDF-F83A-3E6C-90D6C429F0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6" t="1059" r="17975" b="-110"/>
          <a:stretch/>
        </p:blipFill>
        <p:spPr>
          <a:xfrm>
            <a:off x="537136" y="2152459"/>
            <a:ext cx="2839397" cy="2765782"/>
          </a:xfrm>
          <a:prstGeom prst="ellipse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664DCF-2817-86E8-D2A7-A4CCFA435AE9}"/>
              </a:ext>
            </a:extLst>
          </p:cNvPr>
          <p:cNvSpPr txBox="1"/>
          <p:nvPr/>
        </p:nvSpPr>
        <p:spPr>
          <a:xfrm>
            <a:off x="1259706" y="1541114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Siamo ottimi sensori di: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648CA1-75CF-0295-08D3-8E6DA367C9F2}"/>
              </a:ext>
            </a:extLst>
          </p:cNvPr>
          <p:cNvSpPr txBox="1"/>
          <p:nvPr/>
        </p:nvSpPr>
        <p:spPr>
          <a:xfrm>
            <a:off x="3040961" y="2256361"/>
            <a:ext cx="1562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Temperatura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013C0D-6FDB-2C5C-9006-98BB3239B2EA}"/>
              </a:ext>
            </a:extLst>
          </p:cNvPr>
          <p:cNvSpPr txBox="1"/>
          <p:nvPr/>
        </p:nvSpPr>
        <p:spPr>
          <a:xfrm>
            <a:off x="3471567" y="2839732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Umidità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8A99FF-D4A2-B352-CECE-BA252E4D26BD}"/>
              </a:ext>
            </a:extLst>
          </p:cNvPr>
          <p:cNvSpPr txBox="1"/>
          <p:nvPr/>
        </p:nvSpPr>
        <p:spPr>
          <a:xfrm>
            <a:off x="3775021" y="3423103"/>
            <a:ext cx="160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Illuminazione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8EBBDC-A0B0-34C2-C1A5-1BCB243A428C}"/>
              </a:ext>
            </a:extLst>
          </p:cNvPr>
          <p:cNvSpPr txBox="1"/>
          <p:nvPr/>
        </p:nvSpPr>
        <p:spPr>
          <a:xfrm>
            <a:off x="3625393" y="4006474"/>
            <a:ext cx="1030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Rumore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B319D4-F76B-5A70-EFA0-2BC12A3284AF}"/>
              </a:ext>
            </a:extLst>
          </p:cNvPr>
          <p:cNvSpPr txBox="1"/>
          <p:nvPr/>
        </p:nvSpPr>
        <p:spPr>
          <a:xfrm>
            <a:off x="3247596" y="4589845"/>
            <a:ext cx="1488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Odori (VOC)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F7BF52-774B-C639-26F9-9D05A152B485}"/>
              </a:ext>
            </a:extLst>
          </p:cNvPr>
          <p:cNvSpPr txBox="1"/>
          <p:nvPr/>
        </p:nvSpPr>
        <p:spPr>
          <a:xfrm>
            <a:off x="7093865" y="1571061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D63636"/>
                </a:solidFill>
              </a:rPr>
              <a:t>Ma non percepiamo: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32D98AA-B0E4-9B1A-AA90-5593BDB3E506}"/>
              </a:ext>
            </a:extLst>
          </p:cNvPr>
          <p:cNvSpPr txBox="1"/>
          <p:nvPr/>
        </p:nvSpPr>
        <p:spPr>
          <a:xfrm>
            <a:off x="6819314" y="2245930"/>
            <a:ext cx="1978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D63636"/>
                </a:solidFill>
              </a:rPr>
              <a:t>PM inferiori al 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8657F52-7234-4775-917F-A8D414A8FCC5}"/>
              </a:ext>
            </a:extLst>
          </p:cNvPr>
          <p:cNvSpPr txBox="1"/>
          <p:nvPr/>
        </p:nvSpPr>
        <p:spPr>
          <a:xfrm>
            <a:off x="6552064" y="2830046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D63636"/>
                </a:solidFill>
              </a:rPr>
              <a:t>Virus e batteri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049699E-E6EE-02CC-73B6-0D7D2D5FC731}"/>
              </a:ext>
            </a:extLst>
          </p:cNvPr>
          <p:cNvSpPr txBox="1"/>
          <p:nvPr/>
        </p:nvSpPr>
        <p:spPr>
          <a:xfrm>
            <a:off x="6431286" y="3414162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D63636"/>
                </a:solidFill>
              </a:rPr>
              <a:t>Gas Inodori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DC5632-6AC4-B55F-8E93-B6A5C74D67BE}"/>
              </a:ext>
            </a:extLst>
          </p:cNvPr>
          <p:cNvSpPr txBox="1"/>
          <p:nvPr/>
        </p:nvSpPr>
        <p:spPr>
          <a:xfrm>
            <a:off x="6499718" y="3998278"/>
            <a:ext cx="330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D63636"/>
                </a:solidFill>
              </a:rPr>
              <a:t>NOX </a:t>
            </a:r>
            <a:r>
              <a:rPr lang="it-IT" sz="1400" dirty="0">
                <a:solidFill>
                  <a:srgbClr val="D63636"/>
                </a:solidFill>
              </a:rPr>
              <a:t>( si generano cucinando)</a:t>
            </a:r>
            <a:endParaRPr lang="it-IT" sz="2000" dirty="0">
              <a:solidFill>
                <a:srgbClr val="D63636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537EE0-E523-D998-DE55-89AEB131B246}"/>
              </a:ext>
            </a:extLst>
          </p:cNvPr>
          <p:cNvSpPr txBox="1"/>
          <p:nvPr/>
        </p:nvSpPr>
        <p:spPr>
          <a:xfrm>
            <a:off x="7047593" y="4582393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D63636"/>
                </a:solidFill>
              </a:rPr>
              <a:t>Radon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4204A5F-5868-4D24-C1C3-3CF93E263D9B}"/>
              </a:ext>
            </a:extLst>
          </p:cNvPr>
          <p:cNvSpPr txBox="1"/>
          <p:nvPr/>
        </p:nvSpPr>
        <p:spPr>
          <a:xfrm>
            <a:off x="5229678" y="5500054"/>
            <a:ext cx="5157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7494C"/>
                </a:solidFill>
              </a:rPr>
              <a:t>misurare gli inquinanti </a:t>
            </a:r>
            <a:r>
              <a:rPr lang="it-IT" sz="2400" dirty="0">
                <a:solidFill>
                  <a:srgbClr val="27494C"/>
                </a:solidFill>
              </a:rPr>
              <a:t>ed </a:t>
            </a:r>
            <a:r>
              <a:rPr lang="it-IT" sz="2400" b="1" dirty="0">
                <a:solidFill>
                  <a:srgbClr val="27494C"/>
                </a:solidFill>
              </a:rPr>
              <a:t>attivare sistemi di rinnovo e purificazione</a:t>
            </a:r>
            <a:r>
              <a:rPr lang="it-IT" sz="2400" dirty="0">
                <a:solidFill>
                  <a:srgbClr val="27494C"/>
                </a:solidFill>
              </a:rPr>
              <a:t>.</a:t>
            </a:r>
          </a:p>
        </p:txBody>
      </p:sp>
      <p:pic>
        <p:nvPicPr>
          <p:cNvPr id="3" name="Picture 2" descr="In un mondo senza odori... saremmo meno intelligenti e meno al sicuro |  best5.it">
            <a:extLst>
              <a:ext uri="{FF2B5EF4-FFF2-40B4-BE49-F238E27FC236}">
                <a16:creationId xmlns:a16="http://schemas.microsoft.com/office/drawing/2014/main" id="{089A8494-4D71-6E08-1DC6-D53538B07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0" r="17120"/>
          <a:stretch/>
        </p:blipFill>
        <p:spPr bwMode="auto">
          <a:xfrm>
            <a:off x="8984946" y="2078561"/>
            <a:ext cx="2862812" cy="24876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2">
            <a:extLst>
              <a:ext uri="{FF2B5EF4-FFF2-40B4-BE49-F238E27FC236}">
                <a16:creationId xmlns:a16="http://schemas.microsoft.com/office/drawing/2014/main" id="{6416C4A8-3796-3F4C-66DB-0BE74CD826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r="32944" b="20059"/>
          <a:stretch>
            <a:fillRect/>
          </a:stretch>
        </p:blipFill>
        <p:spPr>
          <a:xfrm>
            <a:off x="9620082" y="4406584"/>
            <a:ext cx="2242577" cy="27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07A98252-1C9A-790D-C559-5D5729CE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595" y="983544"/>
            <a:ext cx="4759217" cy="48561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2DF2B44-2C2F-9850-9086-30B5A82BEA9A}"/>
              </a:ext>
            </a:extLst>
          </p:cNvPr>
          <p:cNvSpPr/>
          <p:nvPr/>
        </p:nvSpPr>
        <p:spPr>
          <a:xfrm>
            <a:off x="7348537" y="1492669"/>
            <a:ext cx="1664493" cy="603351"/>
          </a:xfrm>
          <a:prstGeom prst="roundRect">
            <a:avLst/>
          </a:prstGeom>
          <a:solidFill>
            <a:srgbClr val="A1B1C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Grosso</a:t>
            </a:r>
            <a:endParaRPr lang="es-E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971D833-437B-0173-A220-69313EBD570B}"/>
              </a:ext>
            </a:extLst>
          </p:cNvPr>
          <p:cNvSpPr/>
          <p:nvPr/>
        </p:nvSpPr>
        <p:spPr>
          <a:xfrm>
            <a:off x="7348537" y="2268436"/>
            <a:ext cx="1664493" cy="603352"/>
          </a:xfrm>
          <a:prstGeom prst="roundRect">
            <a:avLst/>
          </a:prstGeom>
          <a:solidFill>
            <a:srgbClr val="6C8FA3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>
                <a:solidFill>
                  <a:schemeClr val="bg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PM</a:t>
            </a:r>
            <a:r>
              <a:rPr lang="es-ES" sz="3600" baseline="-25000">
                <a:solidFill>
                  <a:schemeClr val="bg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10</a:t>
            </a:r>
            <a:endParaRPr lang="es-ES" sz="3600" baseline="-250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36983D3-02C7-BD15-1E9A-39F7E2C28BBB}"/>
              </a:ext>
            </a:extLst>
          </p:cNvPr>
          <p:cNvSpPr/>
          <p:nvPr/>
        </p:nvSpPr>
        <p:spPr>
          <a:xfrm>
            <a:off x="7348537" y="3057663"/>
            <a:ext cx="1664493" cy="585786"/>
          </a:xfrm>
          <a:prstGeom prst="roundRect">
            <a:avLst/>
          </a:prstGeom>
          <a:solidFill>
            <a:srgbClr val="40708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>
                <a:solidFill>
                  <a:schemeClr val="bg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PM</a:t>
            </a:r>
            <a:r>
              <a:rPr lang="es-ES" sz="3600" baseline="-25000">
                <a:solidFill>
                  <a:schemeClr val="bg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2.5</a:t>
            </a:r>
            <a:endParaRPr lang="es-ES" sz="3600" baseline="-250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FD20C81-A455-E5DF-73FD-AEBA1486F173}"/>
              </a:ext>
            </a:extLst>
          </p:cNvPr>
          <p:cNvSpPr/>
          <p:nvPr/>
        </p:nvSpPr>
        <p:spPr>
          <a:xfrm>
            <a:off x="7348538" y="3840956"/>
            <a:ext cx="1664493" cy="585787"/>
          </a:xfrm>
          <a:prstGeom prst="roundRect">
            <a:avLst/>
          </a:prstGeom>
          <a:solidFill>
            <a:srgbClr val="AC1C1C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PM</a:t>
            </a:r>
            <a:r>
              <a:rPr lang="es-ES" sz="3600" b="1" baseline="-25000" dirty="0">
                <a:solidFill>
                  <a:schemeClr val="bg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rPr>
              <a:t>1</a:t>
            </a:r>
            <a:endParaRPr lang="es-ES" sz="3600" b="1" baseline="-25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1B393A94-9235-BC0E-74E9-9AD19D4EA072}"/>
              </a:ext>
            </a:extLst>
          </p:cNvPr>
          <p:cNvSpPr txBox="1">
            <a:spLocks/>
          </p:cNvSpPr>
          <p:nvPr/>
        </p:nvSpPr>
        <p:spPr>
          <a:xfrm>
            <a:off x="306357" y="1792136"/>
            <a:ext cx="7171546" cy="3573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ts val="600"/>
              </a:spcBef>
            </a:pPr>
            <a:r>
              <a:rPr lang="it-IT" alt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Miscela di </a:t>
            </a:r>
            <a:r>
              <a:rPr lang="it-IT" alt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particelle</a:t>
            </a:r>
            <a:r>
              <a:rPr lang="it-IT" alt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it-IT" alt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solide</a:t>
            </a:r>
            <a:r>
              <a:rPr lang="it-IT" alt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 </a:t>
            </a:r>
            <a:r>
              <a:rPr lang="it-IT" alt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goccioline</a:t>
            </a:r>
            <a:r>
              <a:rPr lang="it-IT" alt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liquide sospese nell'aria. 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</a:pPr>
            <a:r>
              <a:rPr lang="it-IT" alt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Composti con diverse caratteristiche fisico-chimiche e provenienza (</a:t>
            </a:r>
            <a:r>
              <a:rPr lang="it-IT" alt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fumi, fuliggine, ceneri, metalli, polveri, pollini, ecc.). </a:t>
            </a:r>
          </a:p>
          <a:p>
            <a:pPr marL="214313" indent="-214313">
              <a:lnSpc>
                <a:spcPct val="100000"/>
              </a:lnSpc>
              <a:spcBef>
                <a:spcPts val="600"/>
              </a:spcBef>
              <a:buClr>
                <a:srgbClr val="118E84"/>
              </a:buClr>
              <a:defRPr/>
            </a:pPr>
            <a:r>
              <a:rPr lang="it-IT" alt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Campionamento basato </a:t>
            </a:r>
            <a:r>
              <a:rPr lang="it-IT" alt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sulla dimensione </a:t>
            </a:r>
            <a:r>
              <a:rPr lang="it-IT" alt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delle particelle → fattore limitante per la penetrazione delle vie aeree</a:t>
            </a:r>
          </a:p>
          <a:p>
            <a:pPr marL="557213" lvl="3" indent="-214313">
              <a:lnSpc>
                <a:spcPct val="100000"/>
              </a:lnSpc>
              <a:spcBef>
                <a:spcPts val="600"/>
              </a:spcBef>
              <a:buClr>
                <a:srgbClr val="118E84"/>
              </a:buClr>
              <a:buFont typeface="Courier New" panose="02070309020205020404" pitchFamily="49" charset="0"/>
              <a:buChar char="o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Grosso : &gt; 10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μ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 → fino al rinofaringe.</a:t>
            </a:r>
          </a:p>
          <a:p>
            <a:pPr marL="557213" lvl="3" indent="-214313">
              <a:lnSpc>
                <a:spcPct val="100000"/>
              </a:lnSpc>
              <a:spcBef>
                <a:spcPts val="600"/>
              </a:spcBef>
              <a:buClr>
                <a:srgbClr val="118E84"/>
              </a:buClr>
              <a:buFont typeface="Courier New" panose="02070309020205020404" pitchFamily="49" charset="0"/>
              <a:buChar char="o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μ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 ≥ PM10 &gt; 2,5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μ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  → fino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trachea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557213" lvl="3" indent="-214313">
              <a:lnSpc>
                <a:spcPct val="100000"/>
              </a:lnSpc>
              <a:spcBef>
                <a:spcPts val="600"/>
              </a:spcBef>
              <a:buClr>
                <a:srgbClr val="118E84"/>
              </a:buClr>
              <a:buFont typeface="Courier New" panose="02070309020205020404" pitchFamily="49" charset="0"/>
              <a:buChar char="o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2,5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μ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 ≥ PM2.5 &gt; 1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μ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  → fino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ai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bronchi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557213" lvl="3" indent="-214313">
              <a:lnSpc>
                <a:spcPct val="100000"/>
              </a:lnSpc>
              <a:spcBef>
                <a:spcPts val="600"/>
              </a:spcBef>
              <a:buClr>
                <a:srgbClr val="118E84"/>
              </a:buClr>
              <a:buFont typeface="Courier New" panose="02070309020205020404" pitchFamily="49" charset="0"/>
              <a:buChar char="o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PM1 ≤ 1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μ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  → fino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agli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alveoli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 al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flusso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sanguigno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C5938C38-AA8D-7794-FCFF-318689AE8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err="1"/>
              <a:t>Il</a:t>
            </a:r>
            <a:r>
              <a:rPr lang="es-ES" i="1" dirty="0"/>
              <a:t> </a:t>
            </a:r>
            <a:r>
              <a:rPr lang="es-ES" i="1" dirty="0" err="1"/>
              <a:t>particolato</a:t>
            </a:r>
            <a:endParaRPr lang="it-IT" i="1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A7D6BB-CE93-0FE6-2B50-0E6A247CF7B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316663"/>
            <a:ext cx="4114800" cy="365125"/>
          </a:xfrm>
        </p:spPr>
        <p:txBody>
          <a:bodyPr/>
          <a:lstStyle/>
          <a:p>
            <a:r>
              <a:rPr lang="es-ES"/>
              <a:t>Airzone</a:t>
            </a:r>
            <a:endParaRPr lang="es-E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5AF13F-91CD-C5CE-5E4C-AFF67D7EE2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2538" y="6356350"/>
            <a:ext cx="779462" cy="285750"/>
          </a:xfrm>
        </p:spPr>
        <p:txBody>
          <a:bodyPr/>
          <a:lstStyle/>
          <a:p>
            <a:fld id="{E3D92263-7FE4-4CDB-9F80-72EA88FD9BA2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A2979A-57B1-DC33-CC67-84F743875B11}"/>
              </a:ext>
            </a:extLst>
          </p:cNvPr>
          <p:cNvSpPr txBox="1"/>
          <p:nvPr/>
        </p:nvSpPr>
        <p:spPr>
          <a:xfrm>
            <a:off x="4253813" y="5317118"/>
            <a:ext cx="4759217" cy="1230928"/>
          </a:xfrm>
          <a:prstGeom prst="roundRect">
            <a:avLst>
              <a:gd name="adj" fmla="val 39021"/>
            </a:avLst>
          </a:prstGeom>
          <a:solidFill>
            <a:srgbClr val="FF990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I </a:t>
            </a:r>
            <a:r>
              <a:rPr lang="es-ES" sz="2800" dirty="0" err="1">
                <a:solidFill>
                  <a:schemeClr val="bg1"/>
                </a:solidFill>
              </a:rPr>
              <a:t>particolati</a:t>
            </a:r>
            <a:r>
              <a:rPr lang="es-ES" sz="2800" dirty="0">
                <a:solidFill>
                  <a:schemeClr val="bg1"/>
                </a:solidFill>
              </a:rPr>
              <a:t> </a:t>
            </a:r>
            <a:r>
              <a:rPr lang="es-ES" sz="2800" dirty="0" err="1">
                <a:solidFill>
                  <a:schemeClr val="bg1"/>
                </a:solidFill>
              </a:rPr>
              <a:t>sono</a:t>
            </a:r>
            <a:r>
              <a:rPr lang="es-ES" sz="2800" dirty="0">
                <a:solidFill>
                  <a:schemeClr val="bg1"/>
                </a:solidFill>
              </a:rPr>
              <a:t> </a:t>
            </a:r>
            <a:r>
              <a:rPr lang="es-ES" sz="2800" dirty="0" err="1">
                <a:solidFill>
                  <a:schemeClr val="bg1"/>
                </a:solidFill>
              </a:rPr>
              <a:t>il</a:t>
            </a:r>
            <a:r>
              <a:rPr lang="es-ES" sz="2800" dirty="0">
                <a:solidFill>
                  <a:schemeClr val="bg1"/>
                </a:solidFill>
              </a:rPr>
              <a:t> vero </a:t>
            </a:r>
            <a:r>
              <a:rPr lang="es-ES" sz="2800" dirty="0" err="1">
                <a:solidFill>
                  <a:schemeClr val="bg1"/>
                </a:solidFill>
              </a:rPr>
              <a:t>nemico</a:t>
            </a:r>
            <a:r>
              <a:rPr lang="es-ES" sz="2800" dirty="0">
                <a:solidFill>
                  <a:schemeClr val="bg1"/>
                </a:solidFill>
              </a:rPr>
              <a:t> </a:t>
            </a:r>
            <a:r>
              <a:rPr lang="es-ES" sz="2800" dirty="0" err="1">
                <a:solidFill>
                  <a:schemeClr val="bg1"/>
                </a:solidFill>
              </a:rPr>
              <a:t>della</a:t>
            </a:r>
            <a:r>
              <a:rPr lang="es-ES" sz="2800" dirty="0">
                <a:solidFill>
                  <a:schemeClr val="bg1"/>
                </a:solidFill>
              </a:rPr>
              <a:t> salute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B43285-457D-4659-99B1-7F96098513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8A2F2D9-C718-9710-F5EA-B60E1C3EE6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322F27E-F82E-4C2F-4FD6-42D8BB32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2" y="566046"/>
            <a:ext cx="7921720" cy="462084"/>
          </a:xfrm>
        </p:spPr>
        <p:txBody>
          <a:bodyPr>
            <a:normAutofit fontScale="90000"/>
          </a:bodyPr>
          <a:lstStyle/>
          <a:p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ventilazione meccanica controllata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667134-FE78-A003-FCEB-CA86FD430F1D}"/>
              </a:ext>
            </a:extLst>
          </p:cNvPr>
          <p:cNvSpPr txBox="1"/>
          <p:nvPr/>
        </p:nvSpPr>
        <p:spPr>
          <a:xfrm>
            <a:off x="4572000" y="1882968"/>
            <a:ext cx="7099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E’ necessaria</a:t>
            </a: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rinnova ossigeno e aiuta a diluire gli inquinanti.</a:t>
            </a:r>
          </a:p>
        </p:txBody>
      </p:sp>
      <p:pic>
        <p:nvPicPr>
          <p:cNvPr id="1026" name="Picture 2" descr="Malattie respiratorie causate dall'inquinamento: quali sono?">
            <a:extLst>
              <a:ext uri="{FF2B5EF4-FFF2-40B4-BE49-F238E27FC236}">
                <a16:creationId xmlns:a16="http://schemas.microsoft.com/office/drawing/2014/main" id="{4FA4F0B0-AE11-A61A-D319-12FDEC73A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3" r="4519"/>
          <a:stretch>
            <a:fillRect/>
          </a:stretch>
        </p:blipFill>
        <p:spPr bwMode="auto">
          <a:xfrm>
            <a:off x="8822454" y="3619918"/>
            <a:ext cx="3054699" cy="30546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4CEC2C-16BA-5C4A-4A89-D89D073A79B0}"/>
              </a:ext>
            </a:extLst>
          </p:cNvPr>
          <p:cNvSpPr txBox="1"/>
          <p:nvPr/>
        </p:nvSpPr>
        <p:spPr>
          <a:xfrm>
            <a:off x="2236723" y="4901797"/>
            <a:ext cx="7099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 non è sufficiente: 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it-IT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devono rimuovere o inattivare gli inquinanti.</a:t>
            </a: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D11E206B-0991-CA13-9987-903FDBA4BDD5}"/>
              </a:ext>
            </a:extLst>
          </p:cNvPr>
          <p:cNvSpPr/>
          <p:nvPr/>
        </p:nvSpPr>
        <p:spPr>
          <a:xfrm>
            <a:off x="2295929" y="5445603"/>
            <a:ext cx="921973" cy="552659"/>
          </a:xfrm>
          <a:prstGeom prst="rightArrow">
            <a:avLst/>
          </a:prstGeom>
          <a:solidFill>
            <a:srgbClr val="FF9908"/>
          </a:solidFill>
          <a:ln>
            <a:solidFill>
              <a:srgbClr val="FF99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2" descr="Ventilazione meccanica controllata o VMC - Installazione Como e Provincia">
            <a:extLst>
              <a:ext uri="{FF2B5EF4-FFF2-40B4-BE49-F238E27FC236}">
                <a16:creationId xmlns:a16="http://schemas.microsoft.com/office/drawing/2014/main" id="{6C559790-9601-F406-E181-F1C79A16B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/>
          <a:stretch>
            <a:fillRect/>
          </a:stretch>
        </p:blipFill>
        <p:spPr bwMode="auto">
          <a:xfrm>
            <a:off x="762000" y="1633030"/>
            <a:ext cx="3989833" cy="32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20722F-03F9-7760-191A-9A5031A7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2" y="610860"/>
            <a:ext cx="9680182" cy="462084"/>
          </a:xfrm>
        </p:spPr>
        <p:txBody>
          <a:bodyPr>
            <a:normAutofit fontScale="90000"/>
          </a:bodyPr>
          <a:lstStyle/>
          <a:p>
            <a:pPr algn="l"/>
            <a:r>
              <a:rPr lang="it-IT" i="1" dirty="0"/>
              <a:t>Purificare l’aria: la ionizzazione negativa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DA6EA9-911A-EB5E-C90B-C4836E25CB93}"/>
              </a:ext>
            </a:extLst>
          </p:cNvPr>
          <p:cNvSpPr txBox="1"/>
          <p:nvPr/>
        </p:nvSpPr>
        <p:spPr>
          <a:xfrm>
            <a:off x="659572" y="1230635"/>
            <a:ext cx="10518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ionizzazione è un processo dove, tramite una scarica elettrica, vengono </a:t>
            </a: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aggiunti o tolti elettroni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 un atomo provocando un disequilibrio di carica.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1D1F2B4E-C84A-3932-70E2-4DDBE6BA7DAC}"/>
              </a:ext>
            </a:extLst>
          </p:cNvPr>
          <p:cNvGrpSpPr/>
          <p:nvPr/>
        </p:nvGrpSpPr>
        <p:grpSpPr>
          <a:xfrm>
            <a:off x="770650" y="2000076"/>
            <a:ext cx="10964772" cy="4511021"/>
            <a:chOff x="0" y="2614683"/>
            <a:chExt cx="9237581" cy="3654018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B9B0AD5F-9705-C027-A780-347FC4B52DBC}"/>
                </a:ext>
              </a:extLst>
            </p:cNvPr>
            <p:cNvSpPr/>
            <p:nvPr/>
          </p:nvSpPr>
          <p:spPr>
            <a:xfrm>
              <a:off x="0" y="2614683"/>
              <a:ext cx="9144000" cy="3654018"/>
            </a:xfrm>
            <a:prstGeom prst="rect">
              <a:avLst/>
            </a:prstGeom>
            <a:solidFill>
              <a:srgbClr val="E5F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Picture 2" descr="TEQOYA TIP9 Air Purifier Ionizer - How does it work? - YouTube">
              <a:extLst>
                <a:ext uri="{FF2B5EF4-FFF2-40B4-BE49-F238E27FC236}">
                  <a16:creationId xmlns:a16="http://schemas.microsoft.com/office/drawing/2014/main" id="{D5007CBE-B03E-DD5C-7687-C7A1770B3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36" y="2932273"/>
              <a:ext cx="5150905" cy="2897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13E623E-1E4D-9B80-C9BA-27B3029AE77A}"/>
                </a:ext>
              </a:extLst>
            </p:cNvPr>
            <p:cNvSpPr txBox="1"/>
            <p:nvPr/>
          </p:nvSpPr>
          <p:spPr>
            <a:xfrm>
              <a:off x="5384977" y="3097043"/>
              <a:ext cx="3852604" cy="2567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>
                  <a:solidFill>
                    <a:srgbClr val="047583"/>
                  </a:solidFill>
                </a:rPr>
                <a:t>Grazie alla ionizzazione il particolato molto fine si aggrega in particolato di maggiori dimensioni che </a:t>
              </a:r>
              <a:r>
                <a:rPr lang="it-IT" sz="2000" b="1" dirty="0">
                  <a:solidFill>
                    <a:srgbClr val="047583"/>
                  </a:solidFill>
                </a:rPr>
                <a:t>precipita al suolo.</a:t>
              </a:r>
            </a:p>
            <a:p>
              <a:pPr algn="ctr"/>
              <a:endParaRPr lang="it-IT" sz="2000" dirty="0">
                <a:solidFill>
                  <a:srgbClr val="047583"/>
                </a:solidFill>
              </a:endParaRPr>
            </a:p>
            <a:p>
              <a:pPr algn="ctr"/>
              <a:r>
                <a:rPr lang="it-IT" sz="2000" b="1" dirty="0">
                  <a:solidFill>
                    <a:srgbClr val="047583"/>
                  </a:solidFill>
                </a:rPr>
                <a:t>Meno impurità</a:t>
              </a:r>
              <a:r>
                <a:rPr lang="it-IT" sz="2000" dirty="0">
                  <a:solidFill>
                    <a:srgbClr val="047583"/>
                  </a:solidFill>
                </a:rPr>
                <a:t> rimangono in sospensione nell’aria.</a:t>
              </a:r>
            </a:p>
            <a:p>
              <a:pPr algn="ctr"/>
              <a:endParaRPr lang="it-IT" sz="2000" dirty="0">
                <a:solidFill>
                  <a:srgbClr val="047583"/>
                </a:solidFill>
              </a:endParaRPr>
            </a:p>
            <a:p>
              <a:pPr algn="ctr"/>
              <a:r>
                <a:rPr lang="it-IT" sz="2000" dirty="0">
                  <a:solidFill>
                    <a:srgbClr val="047583"/>
                  </a:solidFill>
                </a:rPr>
                <a:t>Si </a:t>
              </a:r>
              <a:r>
                <a:rPr lang="it-IT" sz="2000" b="1" dirty="0">
                  <a:solidFill>
                    <a:srgbClr val="047583"/>
                  </a:solidFill>
                </a:rPr>
                <a:t>riduce la probabilità</a:t>
              </a:r>
              <a:r>
                <a:rPr lang="it-IT" sz="2000" dirty="0">
                  <a:solidFill>
                    <a:srgbClr val="047583"/>
                  </a:solidFill>
                </a:rPr>
                <a:t> sia di aspirare polveri fini, sia di inalare virus e batteri.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419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86F0B1E-2C28-2801-C05C-C355213130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9571" y="5103378"/>
            <a:ext cx="2537867" cy="1288278"/>
          </a:xfrm>
        </p:spPr>
        <p:txBody>
          <a:bodyPr>
            <a:noAutofit/>
          </a:bodyPr>
          <a:lstStyle/>
          <a:p>
            <a:r>
              <a:rPr lang="es-ES" dirty="0" err="1"/>
              <a:t>Semplicità</a:t>
            </a:r>
            <a:r>
              <a:rPr lang="es-ES" dirty="0"/>
              <a:t> e gestione </a:t>
            </a:r>
            <a:r>
              <a:rPr lang="es-ES" dirty="0" err="1"/>
              <a:t>integrata</a:t>
            </a:r>
            <a:r>
              <a:rPr lang="es-ES" dirty="0"/>
              <a:t> di </a:t>
            </a:r>
            <a:r>
              <a:rPr lang="es-ES" dirty="0" err="1"/>
              <a:t>tutti</a:t>
            </a:r>
            <a:r>
              <a:rPr lang="es-ES" dirty="0"/>
              <a:t> i </a:t>
            </a:r>
            <a:r>
              <a:rPr lang="es-ES" dirty="0" err="1"/>
              <a:t>sistemi</a:t>
            </a:r>
            <a:r>
              <a:rPr lang="es-ES" dirty="0"/>
              <a:t> di </a:t>
            </a:r>
            <a:r>
              <a:rPr lang="es-ES" dirty="0" err="1"/>
              <a:t>climatizzazione</a:t>
            </a:r>
            <a:r>
              <a:rPr lang="es-ES" dirty="0"/>
              <a:t>.</a:t>
            </a:r>
            <a:endParaRPr lang="it-IT" dirty="0"/>
          </a:p>
        </p:txBody>
      </p:sp>
      <p:pic>
        <p:nvPicPr>
          <p:cNvPr id="13" name="Segnaposto immagine 12" descr="Bambino che dorme">
            <a:extLst>
              <a:ext uri="{FF2B5EF4-FFF2-40B4-BE49-F238E27FC236}">
                <a16:creationId xmlns:a16="http://schemas.microsoft.com/office/drawing/2014/main" id="{E071A79A-F91C-923E-3D97-5BA57BDC73E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1" r="3163"/>
          <a:stretch>
            <a:fillRect/>
          </a:stretch>
        </p:blipFill>
        <p:spPr>
          <a:xfrm>
            <a:off x="659571" y="2010325"/>
            <a:ext cx="2537867" cy="2931211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9D7756-DD86-1522-4651-3C56A73FFB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75600" y="5103378"/>
            <a:ext cx="2537867" cy="1288278"/>
          </a:xfrm>
        </p:spPr>
        <p:txBody>
          <a:bodyPr>
            <a:noAutofit/>
          </a:bodyPr>
          <a:lstStyle/>
          <a:p>
            <a:r>
              <a:rPr lang="es-ES" dirty="0" err="1"/>
              <a:t>Comfort</a:t>
            </a:r>
            <a:r>
              <a:rPr lang="es-ES" dirty="0"/>
              <a:t> </a:t>
            </a:r>
            <a:r>
              <a:rPr lang="es-ES" dirty="0" err="1"/>
              <a:t>termoigrometrico</a:t>
            </a:r>
            <a:r>
              <a:rPr lang="es-ES" dirty="0"/>
              <a:t>.</a:t>
            </a:r>
            <a:endParaRPr lang="it-IT" dirty="0"/>
          </a:p>
        </p:txBody>
      </p:sp>
      <p:pic>
        <p:nvPicPr>
          <p:cNvPr id="15" name="Segnaposto immagine 14" descr="Immagine che contiene persona, Viso umano, interno, vestiti&#10;&#10;Il contenuto generato dall'IA potrebbe non essere corretto.">
            <a:extLst>
              <a:ext uri="{FF2B5EF4-FFF2-40B4-BE49-F238E27FC236}">
                <a16:creationId xmlns:a16="http://schemas.microsoft.com/office/drawing/2014/main" id="{C18810A9-F92B-EEE7-AFEE-0F965944391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142" r="21142"/>
          <a:stretch>
            <a:fillRect/>
          </a:stretch>
        </p:blipFill>
        <p:spPr/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AE01622-CB03-4459-AA80-B27FF3866F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91628" y="5103378"/>
            <a:ext cx="2537867" cy="1288278"/>
          </a:xfrm>
        </p:spPr>
        <p:txBody>
          <a:bodyPr>
            <a:noAutofit/>
          </a:bodyPr>
          <a:lstStyle/>
          <a:p>
            <a:r>
              <a:rPr lang="es-ES" dirty="0"/>
              <a:t>Salute e </a:t>
            </a:r>
            <a:r>
              <a:rPr lang="es-ES" dirty="0" err="1"/>
              <a:t>qualità</a:t>
            </a:r>
            <a:r>
              <a:rPr lang="es-ES" dirty="0"/>
              <a:t> </a:t>
            </a:r>
            <a:r>
              <a:rPr lang="es-ES" dirty="0" err="1"/>
              <a:t>dell’aria</a:t>
            </a:r>
            <a:r>
              <a:rPr lang="es-ES" dirty="0"/>
              <a:t>.</a:t>
            </a:r>
            <a:endParaRPr lang="it-IT" dirty="0"/>
          </a:p>
        </p:txBody>
      </p:sp>
      <p:pic>
        <p:nvPicPr>
          <p:cNvPr id="20" name="Segnaposto immagine 19">
            <a:extLst>
              <a:ext uri="{FF2B5EF4-FFF2-40B4-BE49-F238E27FC236}">
                <a16:creationId xmlns:a16="http://schemas.microsoft.com/office/drawing/2014/main" id="{4B1F122C-1269-84A4-108F-860FC7E1DA5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9" r="25649"/>
          <a:stretch/>
        </p:blipFill>
        <p:spPr>
          <a:xfrm>
            <a:off x="6291628" y="2010325"/>
            <a:ext cx="2537867" cy="2931211"/>
          </a:xfr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3A0E16C5-E65D-B018-5613-E7E13ECEB1A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107656" y="5103378"/>
            <a:ext cx="2537867" cy="1288278"/>
          </a:xfrm>
        </p:spPr>
        <p:txBody>
          <a:bodyPr>
            <a:noAutofit/>
          </a:bodyPr>
          <a:lstStyle/>
          <a:p>
            <a:r>
              <a:rPr lang="es-ES" dirty="0" err="1"/>
              <a:t>Integrazione</a:t>
            </a:r>
            <a:r>
              <a:rPr lang="es-ES" dirty="0"/>
              <a:t> con </a:t>
            </a:r>
            <a:r>
              <a:rPr lang="es-ES" dirty="0" err="1"/>
              <a:t>il</a:t>
            </a:r>
            <a:r>
              <a:rPr lang="es-ES" dirty="0"/>
              <a:t> “software </a:t>
            </a:r>
            <a:r>
              <a:rPr lang="es-ES" dirty="0" err="1"/>
              <a:t>della</a:t>
            </a:r>
            <a:r>
              <a:rPr lang="es-ES" dirty="0"/>
              <a:t> casa”.</a:t>
            </a:r>
            <a:endParaRPr lang="it-IT" dirty="0"/>
          </a:p>
        </p:txBody>
      </p:sp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53810727-AF2D-83CF-784A-A7E8C12BA93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r="33095"/>
          <a:stretch>
            <a:fillRect/>
          </a:stretch>
        </p:blipFill>
        <p:spPr>
          <a:xfrm>
            <a:off x="9107656" y="2010325"/>
            <a:ext cx="2537867" cy="2931211"/>
          </a:xfr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BEA2B33-87D7-F463-21B4-7F7B44F1F06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10CA9B62-F073-DA2B-6443-426E0976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2" y="751365"/>
            <a:ext cx="5436428" cy="462084"/>
          </a:xfrm>
        </p:spPr>
        <p:txBody>
          <a:bodyPr/>
          <a:lstStyle/>
          <a:p>
            <a:r>
              <a:rPr lang="es-ES" dirty="0" err="1"/>
              <a:t>Quindi</a:t>
            </a:r>
            <a:r>
              <a:rPr lang="es-ES" dirty="0"/>
              <a:t>, in </a:t>
            </a:r>
            <a:r>
              <a:rPr lang="es-ES" dirty="0" err="1"/>
              <a:t>sintesi</a:t>
            </a:r>
            <a:r>
              <a:rPr lang="es-ES" dirty="0"/>
              <a:t>, </a:t>
            </a:r>
            <a:r>
              <a:rPr lang="es-ES" dirty="0" err="1"/>
              <a:t>ci</a:t>
            </a:r>
            <a:r>
              <a:rPr lang="es-ES" dirty="0"/>
              <a:t> </a:t>
            </a:r>
            <a:r>
              <a:rPr lang="es-ES" dirty="0" err="1"/>
              <a:t>aspettiamo</a:t>
            </a:r>
            <a:r>
              <a:rPr lang="es-ES" dirty="0"/>
              <a:t>:</a:t>
            </a:r>
            <a:endParaRPr lang="it-IT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BD08F61-356E-CFDB-B205-419B11B4AAF6}"/>
              </a:ext>
            </a:extLst>
          </p:cNvPr>
          <p:cNvSpPr/>
          <p:nvPr/>
        </p:nvSpPr>
        <p:spPr>
          <a:xfrm>
            <a:off x="8994564" y="1838848"/>
            <a:ext cx="2832346" cy="437103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23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6" grpId="0" build="p"/>
      <p:bldP spid="8" grpId="0" build="p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E16B38-4A82-DFE9-9882-CD99A999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03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2C5AC5-B02B-9D3E-613A-F06E9454A3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9572" y="2309619"/>
            <a:ext cx="8166928" cy="1619100"/>
          </a:xfrm>
        </p:spPr>
        <p:txBody>
          <a:bodyPr>
            <a:normAutofit/>
          </a:bodyPr>
          <a:lstStyle/>
          <a:p>
            <a:r>
              <a:rPr lang="es-ES" dirty="0"/>
              <a:t>La </a:t>
            </a:r>
            <a:r>
              <a:rPr lang="es-ES" dirty="0" err="1"/>
              <a:t>rivoluzione</a:t>
            </a:r>
            <a:br>
              <a:rPr lang="es-ES" dirty="0"/>
            </a:br>
            <a:r>
              <a:rPr lang="es-ES" dirty="0" err="1"/>
              <a:t>dell'HVAC</a:t>
            </a:r>
            <a:r>
              <a:rPr lang="es-ES" dirty="0"/>
              <a:t> </a:t>
            </a:r>
            <a:r>
              <a:rPr lang="es-ES" dirty="0" err="1"/>
              <a:t>Intelligente</a:t>
            </a:r>
            <a:r>
              <a:rPr lang="es-ES" dirty="0"/>
              <a:t>.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25FF4A-EB19-87DF-11EB-F10D5A5586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EB99E5-4016-5FBF-9FF2-74DFE46200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93148DB-C9CF-E38D-6EE7-A41A202113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BF831AFB-1909-A022-3521-86F81F781F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02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>
            <a:extLst>
              <a:ext uri="{FF2B5EF4-FFF2-40B4-BE49-F238E27FC236}">
                <a16:creationId xmlns:a16="http://schemas.microsoft.com/office/drawing/2014/main" id="{5A6D095D-8DA2-5417-8706-3F81152B5B72}"/>
              </a:ext>
            </a:extLst>
          </p:cNvPr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7" name="Immagine 6" descr="Immagine che contiene edificio, proprietà, Beni immobili, porta&#10;&#10;Il contenuto generato dall'IA potrebbe non essere corretto.">
              <a:extLst>
                <a:ext uri="{FF2B5EF4-FFF2-40B4-BE49-F238E27FC236}">
                  <a16:creationId xmlns:a16="http://schemas.microsoft.com/office/drawing/2014/main" id="{01E70041-A17F-32FD-F8E0-548FE2E80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4" r="9504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92D6BE89-70D6-9A0D-1C77-ED73EC5EB07B}"/>
                </a:ext>
              </a:extLst>
            </p:cNvPr>
            <p:cNvGrpSpPr/>
            <p:nvPr/>
          </p:nvGrpSpPr>
          <p:grpSpPr>
            <a:xfrm>
              <a:off x="0" y="0"/>
              <a:ext cx="12192001" cy="6857999"/>
              <a:chOff x="-432561" y="-1"/>
              <a:chExt cx="12192001" cy="6857999"/>
            </a:xfrm>
          </p:grpSpPr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A415330F-2F35-73D0-0ABF-A59704B5B31B}"/>
                  </a:ext>
                </a:extLst>
              </p:cNvPr>
              <p:cNvSpPr/>
              <p:nvPr/>
            </p:nvSpPr>
            <p:spPr>
              <a:xfrm>
                <a:off x="-432561" y="-1"/>
                <a:ext cx="12192001" cy="685799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1">
                      <a:lumMod val="0"/>
                      <a:lumOff val="100000"/>
                      <a:alpha val="90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effectLst>
                <a:glow>
                  <a:schemeClr val="accent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1A1F1CAD-28F0-D651-8103-AB6AC7E71307}"/>
                  </a:ext>
                </a:extLst>
              </p:cNvPr>
              <p:cNvGrpSpPr/>
              <p:nvPr/>
            </p:nvGrpSpPr>
            <p:grpSpPr>
              <a:xfrm>
                <a:off x="-138975" y="207769"/>
                <a:ext cx="8774235" cy="6590105"/>
                <a:chOff x="-138975" y="207769"/>
                <a:chExt cx="8774235" cy="6590105"/>
              </a:xfrm>
            </p:grpSpPr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68619A4D-535B-C6B9-98C6-8518AF5B157E}"/>
                    </a:ext>
                  </a:extLst>
                </p:cNvPr>
                <p:cNvSpPr txBox="1"/>
                <p:nvPr/>
              </p:nvSpPr>
              <p:spPr>
                <a:xfrm>
                  <a:off x="188193" y="207769"/>
                  <a:ext cx="8447067" cy="22929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600"/>
                    </a:spcAft>
                    <a:buNone/>
                  </a:pPr>
                  <a:r>
                    <a:rPr lang="it-IT" sz="4800" dirty="0">
                      <a:solidFill>
                        <a:srgbClr val="59595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Abitare Intelligente:</a:t>
                  </a:r>
                  <a:br>
                    <a:rPr lang="it-IT" sz="4800" dirty="0">
                      <a:solidFill>
                        <a:srgbClr val="59595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it-IT" sz="4800" dirty="0">
                      <a:solidFill>
                        <a:srgbClr val="59595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tecnologie integrate e comfort.</a:t>
                  </a:r>
                </a:p>
                <a:p>
                  <a:pPr>
                    <a:lnSpc>
                      <a:spcPct val="115000"/>
                    </a:lnSpc>
                    <a:spcAft>
                      <a:spcPts val="600"/>
                    </a:spcAft>
                    <a:buNone/>
                  </a:pPr>
                  <a:r>
                    <a:rPr lang="it-IT" sz="400" dirty="0">
                      <a:solidFill>
                        <a:srgbClr val="59595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it-IT" sz="4800" dirty="0">
                    <a:solidFill>
                      <a:srgbClr val="59595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buNone/>
                  </a:pPr>
                  <a:r>
                    <a:rPr lang="it-IT" sz="1800" b="1" cap="all" dirty="0">
                      <a:solidFill>
                        <a:srgbClr val="619866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Creare valore al progetto per il benessere delle persone. </a:t>
                  </a:r>
                  <a:endParaRPr lang="it-IT" sz="2000" b="1" cap="all" dirty="0">
                    <a:solidFill>
                      <a:srgbClr val="61986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Rettangolo con angoli arrotondati 10">
                  <a:extLst>
                    <a:ext uri="{FF2B5EF4-FFF2-40B4-BE49-F238E27FC236}">
                      <a16:creationId xmlns:a16="http://schemas.microsoft.com/office/drawing/2014/main" id="{8694B800-3054-7759-E5C8-CF142D8E0F42}"/>
                    </a:ext>
                  </a:extLst>
                </p:cNvPr>
                <p:cNvSpPr/>
                <p:nvPr/>
              </p:nvSpPr>
              <p:spPr>
                <a:xfrm>
                  <a:off x="188193" y="2615011"/>
                  <a:ext cx="2487168" cy="375078"/>
                </a:xfrm>
                <a:prstGeom prst="roundRect">
                  <a:avLst>
                    <a:gd name="adj" fmla="val 50000"/>
                  </a:avLst>
                </a:prstGeom>
                <a:noFill/>
                <a:ln w="38100">
                  <a:solidFill>
                    <a:srgbClr val="61986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Olbia, 16 Aprile 2026</a:t>
                  </a:r>
                </a:p>
              </p:txBody>
            </p:sp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547331B0-A309-ECB7-C877-51D45BB02982}"/>
                    </a:ext>
                  </a:extLst>
                </p:cNvPr>
                <p:cNvSpPr txBox="1"/>
                <p:nvPr/>
              </p:nvSpPr>
              <p:spPr>
                <a:xfrm>
                  <a:off x="188193" y="3538728"/>
                  <a:ext cx="6986016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Architettura e Home Automation:</a:t>
                  </a:r>
                  <a:br>
                    <a:rPr lang="it-IT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it-IT" sz="2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 rivoluzione dell'HVAC Intelligente</a:t>
                  </a:r>
                </a:p>
              </p:txBody>
            </p:sp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3AC6CF00-188C-780C-488F-72D36ED28CF7}"/>
                    </a:ext>
                  </a:extLst>
                </p:cNvPr>
                <p:cNvSpPr txBox="1"/>
                <p:nvPr/>
              </p:nvSpPr>
              <p:spPr>
                <a:xfrm>
                  <a:off x="188193" y="4579354"/>
                  <a:ext cx="80811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i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Ing. Desirée Quintero – Direttrice Sviluppo Corporativo Italia.</a:t>
                  </a:r>
                </a:p>
              </p:txBody>
            </p:sp>
            <p:pic>
              <p:nvPicPr>
                <p:cNvPr id="15" name="Imagen 944662310" descr="Logotipo&#10;&#10;Descripción generada automáticamente">
                  <a:extLst>
                    <a:ext uri="{FF2B5EF4-FFF2-40B4-BE49-F238E27FC236}">
                      <a16:creationId xmlns:a16="http://schemas.microsoft.com/office/drawing/2014/main" id="{50BDC570-027A-1BD1-113D-BC7E1B741F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1645" b="19192"/>
                <a:stretch/>
              </p:blipFill>
              <p:spPr bwMode="auto">
                <a:xfrm>
                  <a:off x="-138975" y="6229745"/>
                  <a:ext cx="1903475" cy="568129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217993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92EABCC4-5033-5E1F-7C54-D16D549B50F4}"/>
              </a:ext>
            </a:extLst>
          </p:cNvPr>
          <p:cNvSpPr txBox="1">
            <a:spLocks/>
          </p:cNvSpPr>
          <p:nvPr/>
        </p:nvSpPr>
        <p:spPr>
          <a:xfrm>
            <a:off x="0" y="2223"/>
            <a:ext cx="9701693" cy="7594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endParaRPr lang="it-IT" sz="37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30BAB5-0905-239D-04A9-D98970E3EF37}"/>
              </a:ext>
            </a:extLst>
          </p:cNvPr>
          <p:cNvSpPr txBox="1"/>
          <p:nvPr/>
        </p:nvSpPr>
        <p:spPr>
          <a:xfrm>
            <a:off x="81135" y="2118748"/>
            <a:ext cx="6032283" cy="3949671"/>
          </a:xfrm>
          <a:prstGeom prst="rect">
            <a:avLst/>
          </a:prstGeom>
          <a:solidFill>
            <a:srgbClr val="ED922F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egoeL"/>
              </a:rPr>
              <a:t>1883</a:t>
            </a:r>
          </a:p>
          <a:p>
            <a:pPr algn="l"/>
            <a:r>
              <a:rPr lang="it-IT" sz="3200" dirty="0">
                <a:solidFill>
                  <a:schemeClr val="bg1"/>
                </a:solidFill>
                <a:latin typeface="SegoeUIRegular"/>
              </a:rPr>
              <a:t>Warren Johnson brevetta il "</a:t>
            </a:r>
            <a:r>
              <a:rPr lang="it-IT" sz="3200" dirty="0" err="1">
                <a:solidFill>
                  <a:schemeClr val="bg1"/>
                </a:solidFill>
                <a:latin typeface="SegoeUIRegular"/>
              </a:rPr>
              <a:t>electric</a:t>
            </a:r>
            <a:r>
              <a:rPr lang="it-IT" sz="3200" dirty="0">
                <a:solidFill>
                  <a:schemeClr val="bg1"/>
                </a:solidFill>
                <a:latin typeface="SegoeUIRegular"/>
              </a:rPr>
              <a:t> tele-</a:t>
            </a:r>
            <a:r>
              <a:rPr lang="it-IT" sz="3200" dirty="0" err="1">
                <a:solidFill>
                  <a:schemeClr val="bg1"/>
                </a:solidFill>
                <a:latin typeface="SegoeUIRegular"/>
              </a:rPr>
              <a:t>thermoscope</a:t>
            </a:r>
            <a:r>
              <a:rPr lang="it-IT" sz="3200" dirty="0">
                <a:solidFill>
                  <a:schemeClr val="bg1"/>
                </a:solidFill>
                <a:latin typeface="SegoeUIRegular"/>
              </a:rPr>
              <a:t>", il </a:t>
            </a:r>
            <a:r>
              <a:rPr lang="it-IT" sz="3200" b="1" dirty="0">
                <a:solidFill>
                  <a:schemeClr val="bg1"/>
                </a:solidFill>
                <a:latin typeface="SegoeUIRegular"/>
              </a:rPr>
              <a:t>primo termostato per il controllo della temperatura degli edifici</a:t>
            </a:r>
            <a:r>
              <a:rPr lang="it-IT" sz="3200" dirty="0">
                <a:solidFill>
                  <a:schemeClr val="bg1"/>
                </a:solidFill>
                <a:latin typeface="SegoeUIRegular"/>
              </a:rPr>
              <a:t>.</a:t>
            </a:r>
          </a:p>
          <a:p>
            <a:pPr algn="l"/>
            <a:r>
              <a:rPr lang="it-IT" sz="2133" i="1" dirty="0">
                <a:solidFill>
                  <a:schemeClr val="bg1"/>
                </a:solidFill>
                <a:latin typeface="SegoeUIRegular"/>
              </a:rPr>
              <a:t>Nel 1885 fonderà la Johnson Electric Service Company oggi Johnson Controls.</a:t>
            </a:r>
            <a:endParaRPr lang="en-US" sz="2133" i="1" dirty="0">
              <a:solidFill>
                <a:schemeClr val="bg1"/>
              </a:solidFill>
              <a:latin typeface="SegoeUIRegular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5F34FD4-C528-7AF4-7017-857F265D9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8" y="2118748"/>
            <a:ext cx="5970867" cy="394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B4A2E69E-8734-FA48-C16C-1F3995909C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12A2C2-C495-8E67-61C0-3BD1E888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3" y="859738"/>
            <a:ext cx="7590124" cy="462084"/>
          </a:xfrm>
        </p:spPr>
        <p:txBody>
          <a:bodyPr/>
          <a:lstStyle/>
          <a:p>
            <a:r>
              <a:rPr lang="it-IT" dirty="0"/>
              <a:t>La lunga vita del termostato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372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>
            <a:extLst>
              <a:ext uri="{FF2B5EF4-FFF2-40B4-BE49-F238E27FC236}">
                <a16:creationId xmlns:a16="http://schemas.microsoft.com/office/drawing/2014/main" id="{9CF2C299-191D-6CDD-02BB-64824E389388}"/>
              </a:ext>
            </a:extLst>
          </p:cNvPr>
          <p:cNvSpPr txBox="1">
            <a:spLocks/>
          </p:cNvSpPr>
          <p:nvPr/>
        </p:nvSpPr>
        <p:spPr>
          <a:xfrm>
            <a:off x="659573" y="-948470"/>
            <a:ext cx="9701693" cy="7594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it-IT" sz="37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Regolare = mantenere un set-point.</a:t>
            </a:r>
          </a:p>
        </p:txBody>
      </p:sp>
      <p:pic>
        <p:nvPicPr>
          <p:cNvPr id="7" name="Immagine 6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DA1FCBBE-1CA5-EEB9-6B4C-63505419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552" y="2194515"/>
            <a:ext cx="6525157" cy="4430332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85679DAE-6AE4-9555-E3CF-E8D7325AC33C}"/>
              </a:ext>
            </a:extLst>
          </p:cNvPr>
          <p:cNvSpPr/>
          <p:nvPr/>
        </p:nvSpPr>
        <p:spPr>
          <a:xfrm>
            <a:off x="4012011" y="4183248"/>
            <a:ext cx="2031236" cy="714320"/>
          </a:xfrm>
          <a:prstGeom prst="rightArrow">
            <a:avLst/>
          </a:prstGeom>
          <a:solidFill>
            <a:srgbClr val="F382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Riscaldare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6BE6B50-CC14-688B-F854-747CF837A624}"/>
              </a:ext>
            </a:extLst>
          </p:cNvPr>
          <p:cNvSpPr/>
          <p:nvPr/>
        </p:nvSpPr>
        <p:spPr>
          <a:xfrm flipH="1">
            <a:off x="6212722" y="4183248"/>
            <a:ext cx="2031236" cy="714320"/>
          </a:xfrm>
          <a:prstGeom prst="rightArrow">
            <a:avLst/>
          </a:prstGeom>
          <a:solidFill>
            <a:srgbClr val="3F5AA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Raffreddare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C3088F-6DE1-77DB-0ED5-0D814ED27B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EBE2CC-1F52-B78B-A058-588D5674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3" y="612700"/>
            <a:ext cx="9830906" cy="462084"/>
          </a:xfrm>
        </p:spPr>
        <p:txBody>
          <a:bodyPr/>
          <a:lstStyle/>
          <a:p>
            <a:r>
              <a:rPr lang="es-ES" dirty="0"/>
              <a:t>Termostato per la </a:t>
            </a:r>
            <a:r>
              <a:rPr lang="es-ES" dirty="0" err="1"/>
              <a:t>regolazione</a:t>
            </a:r>
            <a:r>
              <a:rPr lang="es-ES" dirty="0"/>
              <a:t>?</a:t>
            </a:r>
            <a:br>
              <a:rPr lang="es-ES" dirty="0"/>
            </a:br>
            <a:br>
              <a:rPr lang="es-ES" dirty="0"/>
            </a:b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63DD26-BD41-498A-E0BB-B5AECBBDA707}"/>
              </a:ext>
            </a:extLst>
          </p:cNvPr>
          <p:cNvSpPr txBox="1"/>
          <p:nvPr/>
        </p:nvSpPr>
        <p:spPr>
          <a:xfrm>
            <a:off x="9680849" y="3856872"/>
            <a:ext cx="2878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= 100% potenza</a:t>
            </a:r>
            <a:endParaRPr lang="it-IT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CEA97A-E39F-92C1-B779-0EB19F0F9569}"/>
              </a:ext>
            </a:extLst>
          </p:cNvPr>
          <p:cNvSpPr txBox="1"/>
          <p:nvPr/>
        </p:nvSpPr>
        <p:spPr>
          <a:xfrm>
            <a:off x="9680849" y="4100715"/>
            <a:ext cx="2878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 =  0% potenza</a:t>
            </a:r>
            <a:endParaRPr lang="it-IT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C7B911A-7B3F-E901-DC90-2B0A464251EA}"/>
              </a:ext>
            </a:extLst>
          </p:cNvPr>
          <p:cNvSpPr txBox="1"/>
          <p:nvPr/>
        </p:nvSpPr>
        <p:spPr>
          <a:xfrm>
            <a:off x="615286" y="1332741"/>
            <a:ext cx="1157671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termostato non è dotato di una </a:t>
            </a:r>
            <a:r>
              <a:rPr lang="it-IT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modulazione</a:t>
            </a:r>
            <a:r>
              <a:rPr lang="it-IT" sz="2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intermedia: la macchina non “dosando” l’energia, alterna cicli di accensione e spegnimento</a:t>
            </a:r>
            <a:r>
              <a:rPr lang="it-IT" sz="25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953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84C94B-A35E-4117-9230-CD35A8E41A8B}"/>
              </a:ext>
            </a:extLst>
          </p:cNvPr>
          <p:cNvSpPr txBox="1"/>
          <p:nvPr/>
        </p:nvSpPr>
        <p:spPr>
          <a:xfrm>
            <a:off x="378401" y="1722250"/>
            <a:ext cx="5990841" cy="4442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capace di gestire </a:t>
            </a:r>
            <a:r>
              <a:rPr lang="it-IT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 gli elementi </a:t>
            </a:r>
            <a:r>
              <a:rPr lang="it-IT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presenti nella stanza con un </a:t>
            </a:r>
            <a:r>
              <a:rPr lang="it-IT" sz="2667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comando</a:t>
            </a:r>
            <a:r>
              <a:rPr lang="it-IT" sz="26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2667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Attivando di volta in volta quelli più vantaggiosi in termini sia di </a:t>
            </a: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efficacia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(raggiungimento del set-point) che di </a:t>
            </a: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efficienza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energetica (energia spesa).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Gestendo </a:t>
            </a: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qualsiasi tipo di impianto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(idronici, ED, VRV)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Zonificando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canalizzati e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temoventilanti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Integrandosi nella </a:t>
            </a: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H&amp;BA.</a:t>
            </a:r>
          </a:p>
        </p:txBody>
      </p:sp>
      <p:pic>
        <p:nvPicPr>
          <p:cNvPr id="22" name="Imagen 24">
            <a:extLst>
              <a:ext uri="{FF2B5EF4-FFF2-40B4-BE49-F238E27FC236}">
                <a16:creationId xmlns:a16="http://schemas.microsoft.com/office/drawing/2014/main" id="{250BA58F-47EF-5F8D-4C2A-CBEF45292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17243" b="24088"/>
          <a:stretch/>
        </p:blipFill>
        <p:spPr>
          <a:xfrm>
            <a:off x="6024162" y="1201841"/>
            <a:ext cx="6604991" cy="5288699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3BF2F11-9389-3427-549A-63709903A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4443" y="5133148"/>
            <a:ext cx="1545657" cy="1357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BA026A5-F4D8-DC33-BB92-B46731F2F9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" b="-783"/>
          <a:stretch/>
        </p:blipFill>
        <p:spPr>
          <a:xfrm>
            <a:off x="6774612" y="5133148"/>
            <a:ext cx="1545657" cy="1520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F3C13DB-233F-CD1C-90BE-12175E0AC9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30CDD00-57A2-24B1-032A-ACB940045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433"/>
            <a:ext cx="11927744" cy="462084"/>
          </a:xfrm>
        </p:spPr>
        <p:txBody>
          <a:bodyPr/>
          <a:lstStyle/>
          <a:p>
            <a:r>
              <a:rPr lang="it-IT" dirty="0"/>
              <a:t>Come definire la regolazione «intelligente»?</a:t>
            </a:r>
            <a:br>
              <a:rPr lang="it-IT" dirty="0"/>
            </a:br>
            <a:endParaRPr lang="it-IT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DE3AD5-AEBD-B820-53C0-CCE7678844D1}"/>
              </a:ext>
            </a:extLst>
          </p:cNvPr>
          <p:cNvSpPr txBox="1"/>
          <p:nvPr/>
        </p:nvSpPr>
        <p:spPr>
          <a:xfrm>
            <a:off x="132128" y="1083295"/>
            <a:ext cx="786938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quella che assicura la </a:t>
            </a:r>
            <a:r>
              <a:rPr lang="it-IT" sz="2500" b="1" dirty="0">
                <a:solidFill>
                  <a:srgbClr val="179999"/>
                </a:solidFill>
                <a:latin typeface="+mn-lt"/>
                <a:ea typeface="+mn-ea"/>
                <a:cs typeface="+mn-cs"/>
              </a:rPr>
              <a:t>massima flessibilità </a:t>
            </a:r>
            <a:r>
              <a:rPr lang="it-IT" sz="2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di utilizzo</a:t>
            </a:r>
            <a:endParaRPr lang="it-IT" sz="2500" dirty="0"/>
          </a:p>
        </p:txBody>
      </p:sp>
    </p:spTree>
    <p:extLst>
      <p:ext uri="{BB962C8B-B14F-4D97-AF65-F5344CB8AC3E}">
        <p14:creationId xmlns:p14="http://schemas.microsoft.com/office/powerpoint/2010/main" val="213444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F46A68E2-246F-F618-89AE-06827D4CE56F}"/>
              </a:ext>
            </a:extLst>
          </p:cNvPr>
          <p:cNvSpPr/>
          <p:nvPr/>
        </p:nvSpPr>
        <p:spPr>
          <a:xfrm>
            <a:off x="0" y="1241"/>
            <a:ext cx="12192000" cy="68567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405309BE-2773-C317-5AB3-C17A437F5CAF}"/>
              </a:ext>
            </a:extLst>
          </p:cNvPr>
          <p:cNvSpPr txBox="1">
            <a:spLocks/>
          </p:cNvSpPr>
          <p:nvPr/>
        </p:nvSpPr>
        <p:spPr>
          <a:xfrm>
            <a:off x="-101417" y="2442359"/>
            <a:ext cx="6616700" cy="21532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None/>
              <a:defRPr sz="2800" b="0" kern="120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b="0" kern="120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000" b="0" kern="120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800" b="0" kern="120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800" b="0" kern="120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solidFill>
                  <a:schemeClr val="bg1"/>
                </a:solidFill>
              </a:rPr>
              <a:t>Requisiti</a:t>
            </a:r>
            <a:r>
              <a:rPr lang="en-US" sz="4800" dirty="0">
                <a:solidFill>
                  <a:schemeClr val="bg1"/>
                </a:solidFill>
              </a:rPr>
              <a:t> di </a:t>
            </a:r>
            <a:r>
              <a:rPr lang="en-US" sz="4800" dirty="0" err="1">
                <a:solidFill>
                  <a:schemeClr val="bg1"/>
                </a:solidFill>
              </a:rPr>
              <a:t>una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regolazione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intelligente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1F68BC6F-79AD-4F97-2F22-4E961297E5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1012B250-D7AF-2FA2-C490-F711C4D3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2C119AD4-FE88-B717-CE75-3348467F86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3D248AC1-0EAA-37F6-5AA7-FC7439AF50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A3826383-F36B-2BA2-97F2-07DD3463F06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101"/>
          <a:stretch/>
        </p:blipFill>
        <p:spPr/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4B1884-F78B-EDB0-5992-DD64BEEF3536}"/>
              </a:ext>
            </a:extLst>
          </p:cNvPr>
          <p:cNvSpPr txBox="1"/>
          <p:nvPr/>
        </p:nvSpPr>
        <p:spPr>
          <a:xfrm>
            <a:off x="245097" y="4760536"/>
            <a:ext cx="585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EEB2D0-F983-C91D-B5FD-532F3CD258DB}"/>
              </a:ext>
            </a:extLst>
          </p:cNvPr>
          <p:cNvSpPr txBox="1"/>
          <p:nvPr/>
        </p:nvSpPr>
        <p:spPr>
          <a:xfrm>
            <a:off x="0" y="4097102"/>
            <a:ext cx="632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Uscire dalla logica del termostato</a:t>
            </a:r>
          </a:p>
        </p:txBody>
      </p:sp>
    </p:spTree>
    <p:extLst>
      <p:ext uri="{BB962C8B-B14F-4D97-AF65-F5344CB8AC3E}">
        <p14:creationId xmlns:p14="http://schemas.microsoft.com/office/powerpoint/2010/main" val="4149182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5AC4A0-E9C4-C132-C763-CFAC0218D7F4}"/>
              </a:ext>
            </a:extLst>
          </p:cNvPr>
          <p:cNvSpPr txBox="1"/>
          <p:nvPr/>
        </p:nvSpPr>
        <p:spPr>
          <a:xfrm>
            <a:off x="5410996" y="1434766"/>
            <a:ext cx="6781004" cy="537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considerare:</a:t>
            </a:r>
          </a:p>
          <a:p>
            <a:pPr marL="380990" indent="-38099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distanza dal 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set-point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(non solo on-off),</a:t>
            </a:r>
          </a:p>
          <a:p>
            <a:pPr marL="380990" indent="-38099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velocità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riscaldamento/raffreddamento,</a:t>
            </a:r>
          </a:p>
          <a:p>
            <a:pPr marL="380990" indent="-38099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scelte dell’occupante in termini di 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efficienza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90575" lvl="1" indent="-38099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reattività senza controllo efficienza,</a:t>
            </a:r>
          </a:p>
          <a:p>
            <a:pPr marL="990575" lvl="1" indent="-38099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reattività ridotta, impianto più lento, ma minor energia spesa,</a:t>
            </a:r>
          </a:p>
          <a:p>
            <a:pPr marL="380990" indent="-38099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affollamento o non 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della stanza,</a:t>
            </a:r>
          </a:p>
          <a:p>
            <a:pPr marL="380990" indent="-38099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finestre 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aperte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80990" indent="-38099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della 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domotica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80990" indent="-38099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</p:txBody>
      </p:sp>
      <p:pic>
        <p:nvPicPr>
          <p:cNvPr id="6" name="Immagine 5" descr="Immagine che contiene edificio, specchio, interior design, interno&#10;&#10;Descrizione generata automaticamente">
            <a:extLst>
              <a:ext uri="{FF2B5EF4-FFF2-40B4-BE49-F238E27FC236}">
                <a16:creationId xmlns:a16="http://schemas.microsoft.com/office/drawing/2014/main" id="{A9187453-B3ED-8128-186D-120F50C43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2" t="4939" r="25025" b="5933"/>
          <a:stretch/>
        </p:blipFill>
        <p:spPr>
          <a:xfrm>
            <a:off x="177801" y="1561052"/>
            <a:ext cx="4660614" cy="4705806"/>
          </a:xfrm>
          <a:prstGeom prst="roundRect">
            <a:avLst>
              <a:gd name="adj" fmla="val 9827"/>
            </a:avLst>
          </a:prstGeom>
        </p:spPr>
      </p:pic>
      <p:sp>
        <p:nvSpPr>
          <p:cNvPr id="10" name="Titolo 9">
            <a:extLst>
              <a:ext uri="{FF2B5EF4-FFF2-40B4-BE49-F238E27FC236}">
                <a16:creationId xmlns:a16="http://schemas.microsoft.com/office/drawing/2014/main" id="{80232485-6CB7-01DB-F98E-8D36E6F5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97" y="529587"/>
            <a:ext cx="7347456" cy="462084"/>
          </a:xfrm>
        </p:spPr>
        <p:txBody>
          <a:bodyPr/>
          <a:lstStyle/>
          <a:p>
            <a:r>
              <a:rPr lang="it-IT" dirty="0"/>
              <a:t>Agire secondo algoritmi</a:t>
            </a:r>
          </a:p>
        </p:txBody>
      </p:sp>
    </p:spTree>
    <p:extLst>
      <p:ext uri="{BB962C8B-B14F-4D97-AF65-F5344CB8AC3E}">
        <p14:creationId xmlns:p14="http://schemas.microsoft.com/office/powerpoint/2010/main" val="4640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35">
            <a:extLst>
              <a:ext uri="{FF2B5EF4-FFF2-40B4-BE49-F238E27FC236}">
                <a16:creationId xmlns:a16="http://schemas.microsoft.com/office/drawing/2014/main" id="{9629F3EC-1523-5AA6-882E-1900B07860ED}"/>
              </a:ext>
            </a:extLst>
          </p:cNvPr>
          <p:cNvSpPr txBox="1"/>
          <p:nvPr/>
        </p:nvSpPr>
        <p:spPr>
          <a:xfrm>
            <a:off x="517693" y="2387283"/>
            <a:ext cx="1215327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personalizzato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singola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stanza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Mantenuto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variare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carichi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interni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esterni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1200"/>
              </a:spcBef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Automazione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dell’uso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spcBef>
                <a:spcPts val="300"/>
              </a:spcBef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spcBef>
                <a:spcPts val="300"/>
              </a:spcBef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Gestione clima e IAQ con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finestre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aperte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spcBef>
                <a:spcPts val="300"/>
              </a:spcBef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Gestione clima e IAQ in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funzione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presenza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spcBef>
                <a:spcPts val="300"/>
              </a:spcBef>
              <a:buBlip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Climatizzare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stanze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 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uso, 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uso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Richiesto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dalla 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52120 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raggiungere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almeno la </a:t>
            </a:r>
            <a:r>
              <a:rPr lang="es-E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543C642-A081-6CBF-EA14-DD8CB095A0D4}"/>
              </a:ext>
            </a:extLst>
          </p:cNvPr>
          <p:cNvGrpSpPr/>
          <p:nvPr/>
        </p:nvGrpSpPr>
        <p:grpSpPr>
          <a:xfrm>
            <a:off x="6686115" y="266821"/>
            <a:ext cx="4846312" cy="2110002"/>
            <a:chOff x="176939" y="975051"/>
            <a:chExt cx="4190260" cy="1868051"/>
          </a:xfrm>
        </p:grpSpPr>
        <p:pic>
          <p:nvPicPr>
            <p:cNvPr id="8" name="Imagen 48">
              <a:extLst>
                <a:ext uri="{FF2B5EF4-FFF2-40B4-BE49-F238E27FC236}">
                  <a16:creationId xmlns:a16="http://schemas.microsoft.com/office/drawing/2014/main" id="{72D527AD-464F-C6A0-76C9-75CA0C7B7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939" y="975051"/>
              <a:ext cx="4190260" cy="1868051"/>
            </a:xfrm>
            <a:prstGeom prst="rect">
              <a:avLst/>
            </a:prstGeom>
          </p:spPr>
        </p:pic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CF620794-0A82-E725-D3ED-0E4282DFC68D}"/>
                </a:ext>
              </a:extLst>
            </p:cNvPr>
            <p:cNvSpPr/>
            <p:nvPr/>
          </p:nvSpPr>
          <p:spPr>
            <a:xfrm>
              <a:off x="1649256" y="1331507"/>
              <a:ext cx="1245625" cy="124788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6E4136C-694A-A7C9-F0AA-646F8B9F4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20691" y="1504073"/>
              <a:ext cx="902754" cy="902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EBCD1721-DECF-52FC-A8FD-F12E6B8E10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7693" y="1321822"/>
            <a:ext cx="5436428" cy="238383"/>
          </a:xfrm>
        </p:spPr>
        <p:txBody>
          <a:bodyPr/>
          <a:lstStyle/>
          <a:p>
            <a:r>
              <a:rPr lang="it-IT" dirty="0"/>
              <a:t>Controllo di ogni stanza </a:t>
            </a:r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70C83E81-7CFB-0A52-AC19-0705C66B7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93" y="633320"/>
            <a:ext cx="5436428" cy="462084"/>
          </a:xfrm>
        </p:spPr>
        <p:txBody>
          <a:bodyPr/>
          <a:lstStyle/>
          <a:p>
            <a:r>
              <a:rPr lang="es-ES" dirty="0" err="1"/>
              <a:t>Zonificazione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186935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egnaposto testo 39">
            <a:extLst>
              <a:ext uri="{FF2B5EF4-FFF2-40B4-BE49-F238E27FC236}">
                <a16:creationId xmlns:a16="http://schemas.microsoft.com/office/drawing/2014/main" id="{C7C918AD-A3C2-61F2-C9E0-DC5E7E5F73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573" y="1673314"/>
            <a:ext cx="5436428" cy="238383"/>
          </a:xfrm>
        </p:spPr>
        <p:txBody>
          <a:bodyPr/>
          <a:lstStyle/>
          <a:p>
            <a:r>
              <a:rPr lang="it-IT" dirty="0"/>
              <a:t>Caso di studio Università di Malaga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9573" y="590534"/>
            <a:ext cx="5436428" cy="4620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/>
              <a:t>Valutazione del consumo di energia</a:t>
            </a:r>
          </a:p>
        </p:txBody>
      </p:sp>
      <p:pic>
        <p:nvPicPr>
          <p:cNvPr id="8" name="image11.png">
            <a:extLst>
              <a:ext uri="{FF2B5EF4-FFF2-40B4-BE49-F238E27FC236}">
                <a16:creationId xmlns:a16="http://schemas.microsoft.com/office/drawing/2014/main" id="{302DF0FF-25EA-42CF-8796-EE72FA38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8" y="3558162"/>
            <a:ext cx="4911239" cy="291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9D5FFBA-C83D-45CD-86D0-A433B8A9947B}"/>
              </a:ext>
            </a:extLst>
          </p:cNvPr>
          <p:cNvSpPr/>
          <p:nvPr/>
        </p:nvSpPr>
        <p:spPr>
          <a:xfrm>
            <a:off x="6280338" y="4298240"/>
            <a:ext cx="5419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La percentuale di risparmio in modo  raffreddamento nelle città di Milano e Napoli, che raggiunge rispettivamente il 58,8% e il 73,5%. </a:t>
            </a:r>
            <a:endParaRPr lang="es-ES" dirty="0">
              <a:solidFill>
                <a:schemeClr val="bg2">
                  <a:lumMod val="50000"/>
                </a:schemeClr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B7CDE1F-2549-4E4E-B5B0-E55D6EBE090F}"/>
              </a:ext>
            </a:extLst>
          </p:cNvPr>
          <p:cNvSpPr/>
          <p:nvPr/>
        </p:nvSpPr>
        <p:spPr>
          <a:xfrm>
            <a:off x="6347018" y="5430248"/>
            <a:ext cx="5474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In modo riscaldamento, nelle tre città il risparmio è di circa il 17-21%.</a:t>
            </a:r>
          </a:p>
        </p:txBody>
      </p:sp>
      <p:sp>
        <p:nvSpPr>
          <p:cNvPr id="9" name="Rectángulo 3">
            <a:extLst>
              <a:ext uri="{FF2B5EF4-FFF2-40B4-BE49-F238E27FC236}">
                <a16:creationId xmlns:a16="http://schemas.microsoft.com/office/drawing/2014/main" id="{0606456D-F5AF-D12E-1BA6-CC2339EB2C34}"/>
              </a:ext>
            </a:extLst>
          </p:cNvPr>
          <p:cNvSpPr/>
          <p:nvPr/>
        </p:nvSpPr>
        <p:spPr>
          <a:xfrm>
            <a:off x="624834" y="2339504"/>
            <a:ext cx="5509280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Confronto tra due impianti identici, uno con </a:t>
            </a: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Zonificazione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 ed uno senza: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Impianto ad aria canalizzato.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Analisi eseguita con simulazione termodinamica </a:t>
            </a: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Trnsys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rPr>
              <a:t>.</a:t>
            </a:r>
            <a:endParaRPr lang="es-ES" sz="1600" dirty="0">
              <a:solidFill>
                <a:schemeClr val="bg2">
                  <a:lumMod val="50000"/>
                </a:schemeClr>
              </a:solidFill>
              <a:latin typeface="HelveticaNeueLT Std" panose="020B0604020202020204" pitchFamily="34" charset="0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B7F3B4F9-98EB-9940-CF54-3CE8B45648AA}"/>
              </a:ext>
            </a:extLst>
          </p:cNvPr>
          <p:cNvGrpSpPr/>
          <p:nvPr/>
        </p:nvGrpSpPr>
        <p:grpSpPr>
          <a:xfrm>
            <a:off x="6215422" y="859738"/>
            <a:ext cx="5755472" cy="3098429"/>
            <a:chOff x="6956374" y="634819"/>
            <a:chExt cx="5755472" cy="3098429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A7FAF61F-B7AA-AD33-91FC-A844E3E879FC}"/>
                </a:ext>
              </a:extLst>
            </p:cNvPr>
            <p:cNvGrpSpPr/>
            <p:nvPr/>
          </p:nvGrpSpPr>
          <p:grpSpPr>
            <a:xfrm>
              <a:off x="6956374" y="634819"/>
              <a:ext cx="2887804" cy="3098429"/>
              <a:chOff x="470658" y="1973227"/>
              <a:chExt cx="3850405" cy="4131238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85DED325-54C2-3185-B97B-B9F61F1EE654}"/>
                  </a:ext>
                </a:extLst>
              </p:cNvPr>
              <p:cNvSpPr/>
              <p:nvPr/>
            </p:nvSpPr>
            <p:spPr>
              <a:xfrm>
                <a:off x="569002" y="5248757"/>
                <a:ext cx="3745523" cy="855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7F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pic>
            <p:nvPicPr>
              <p:cNvPr id="12" name="Immagine 5" descr="Immagine che contiene edificio, sedendo, tavolo, letto&#10;&#10;Descrizione generata automaticamente">
                <a:extLst>
                  <a:ext uri="{FF2B5EF4-FFF2-40B4-BE49-F238E27FC236}">
                    <a16:creationId xmlns:a16="http://schemas.microsoft.com/office/drawing/2014/main" id="{1370CCCF-02F1-5E31-A78B-4DFA08717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658" y="2566843"/>
                <a:ext cx="3745523" cy="2071030"/>
              </a:xfrm>
              <a:prstGeom prst="rect">
                <a:avLst/>
              </a:prstGeom>
            </p:spPr>
          </p:pic>
          <p:pic>
            <p:nvPicPr>
              <p:cNvPr id="13" name="Picture 2" descr="BRC1E52A | Daikin">
                <a:extLst>
                  <a:ext uri="{FF2B5EF4-FFF2-40B4-BE49-F238E27FC236}">
                    <a16:creationId xmlns:a16="http://schemas.microsoft.com/office/drawing/2014/main" id="{CC6925E8-AE33-6807-055C-F1769B4769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0028" y="4313092"/>
                <a:ext cx="535231" cy="535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CuadroTexto 8">
                <a:extLst>
                  <a:ext uri="{FF2B5EF4-FFF2-40B4-BE49-F238E27FC236}">
                    <a16:creationId xmlns:a16="http://schemas.microsoft.com/office/drawing/2014/main" id="{12696B84-0B38-DBB8-65E6-A5FD5EEE4B90}"/>
                  </a:ext>
                </a:extLst>
              </p:cNvPr>
              <p:cNvSpPr txBox="1"/>
              <p:nvPr/>
            </p:nvSpPr>
            <p:spPr>
              <a:xfrm>
                <a:off x="2645283" y="4865444"/>
                <a:ext cx="16757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110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defRPr>
                </a:lvl1pPr>
              </a:lstStyle>
              <a:p>
                <a:pPr algn="ctr"/>
                <a:r>
                  <a:rPr lang="es-ES" sz="825" dirty="0"/>
                  <a:t>Termostato di </a:t>
                </a:r>
                <a:r>
                  <a:rPr lang="es-ES" sz="825" dirty="0" err="1"/>
                  <a:t>controllo</a:t>
                </a:r>
                <a:r>
                  <a:rPr lang="es-ES" sz="825" dirty="0"/>
                  <a:t> </a:t>
                </a:r>
                <a:br>
                  <a:rPr lang="es-ES" sz="825" dirty="0"/>
                </a:br>
                <a:r>
                  <a:rPr lang="es-ES" sz="825" dirty="0"/>
                  <a:t>posto nel </a:t>
                </a:r>
                <a:r>
                  <a:rPr lang="es-ES" sz="825" dirty="0" err="1"/>
                  <a:t>salone</a:t>
                </a:r>
                <a:endParaRPr lang="es-ES" sz="825" dirty="0"/>
              </a:p>
            </p:txBody>
          </p:sp>
          <p:sp>
            <p:nvSpPr>
              <p:cNvPr id="15" name="CuadroTexto 8">
                <a:extLst>
                  <a:ext uri="{FF2B5EF4-FFF2-40B4-BE49-F238E27FC236}">
                    <a16:creationId xmlns:a16="http://schemas.microsoft.com/office/drawing/2014/main" id="{C0917583-1719-1662-9C03-E211FAB36326}"/>
                  </a:ext>
                </a:extLst>
              </p:cNvPr>
              <p:cNvSpPr txBox="1"/>
              <p:nvPr/>
            </p:nvSpPr>
            <p:spPr>
              <a:xfrm>
                <a:off x="666855" y="4602427"/>
                <a:ext cx="1571531" cy="630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25" dirty="0" err="1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Bocchette</a:t>
                </a:r>
                <a:r>
                  <a:rPr lang="es-ES" sz="825" dirty="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 </a:t>
                </a:r>
                <a:r>
                  <a:rPr lang="es-ES" sz="825" dirty="0" err="1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senza</a:t>
                </a:r>
                <a:br>
                  <a:rPr lang="es-ES" sz="825" dirty="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</a:br>
                <a:r>
                  <a:rPr lang="es-ES" sz="825" dirty="0" err="1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serrande</a:t>
                </a:r>
                <a:r>
                  <a:rPr lang="es-ES" sz="825" dirty="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 </a:t>
                </a:r>
                <a:r>
                  <a:rPr lang="es-ES" sz="825" dirty="0" err="1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motorizzate</a:t>
                </a:r>
                <a:r>
                  <a:rPr lang="es-ES" sz="825" dirty="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 di </a:t>
                </a:r>
                <a:r>
                  <a:rPr lang="es-ES" sz="825" dirty="0" err="1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regolazione</a:t>
                </a:r>
                <a:endParaRPr lang="es-ES" sz="825" dirty="0">
                  <a:solidFill>
                    <a:schemeClr val="bg2">
                      <a:lumMod val="50000"/>
                    </a:schemeClr>
                  </a:solidFill>
                  <a:latin typeface="HelveticaNeueLT Std" panose="020B0604020202020204" pitchFamily="34" charset="0"/>
                </a:endParaRPr>
              </a:p>
            </p:txBody>
          </p:sp>
          <p:sp>
            <p:nvSpPr>
              <p:cNvPr id="16" name="Rettangolo 23">
                <a:extLst>
                  <a:ext uri="{FF2B5EF4-FFF2-40B4-BE49-F238E27FC236}">
                    <a16:creationId xmlns:a16="http://schemas.microsoft.com/office/drawing/2014/main" id="{514FDE85-A3D1-6E1D-A562-BDE23D839AF3}"/>
                  </a:ext>
                </a:extLst>
              </p:cNvPr>
              <p:cNvSpPr/>
              <p:nvPr/>
            </p:nvSpPr>
            <p:spPr>
              <a:xfrm>
                <a:off x="575150" y="2526594"/>
                <a:ext cx="3738883" cy="2722163"/>
              </a:xfrm>
              <a:prstGeom prst="rect">
                <a:avLst/>
              </a:prstGeom>
              <a:noFill/>
              <a:ln>
                <a:solidFill>
                  <a:srgbClr val="007F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7" name="Rettangolo 51">
                <a:extLst>
                  <a:ext uri="{FF2B5EF4-FFF2-40B4-BE49-F238E27FC236}">
                    <a16:creationId xmlns:a16="http://schemas.microsoft.com/office/drawing/2014/main" id="{D59CA010-9F13-3B2E-88CC-6E58D75839A6}"/>
                  </a:ext>
                </a:extLst>
              </p:cNvPr>
              <p:cNvSpPr/>
              <p:nvPr/>
            </p:nvSpPr>
            <p:spPr>
              <a:xfrm>
                <a:off x="569002" y="1973227"/>
                <a:ext cx="3745031" cy="489425"/>
              </a:xfrm>
              <a:prstGeom prst="rect">
                <a:avLst/>
              </a:prstGeom>
              <a:solidFill>
                <a:srgbClr val="007F86"/>
              </a:solidFill>
              <a:ln>
                <a:solidFill>
                  <a:srgbClr val="007F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350" dirty="0" err="1"/>
                  <a:t>Impianto</a:t>
                </a:r>
                <a:r>
                  <a:rPr lang="es-ES" sz="1350" dirty="0"/>
                  <a:t> </a:t>
                </a:r>
                <a:r>
                  <a:rPr lang="es-ES" sz="1350" u="sng" dirty="0"/>
                  <a:t>non </a:t>
                </a:r>
                <a:r>
                  <a:rPr lang="es-ES" sz="1350" u="sng" dirty="0" err="1"/>
                  <a:t>controllato</a:t>
                </a:r>
                <a:r>
                  <a:rPr lang="es-ES" sz="1350" dirty="0"/>
                  <a:t> per zona</a:t>
                </a:r>
              </a:p>
            </p:txBody>
          </p:sp>
          <p:sp>
            <p:nvSpPr>
              <p:cNvPr id="18" name="Rectángulo 26">
                <a:extLst>
                  <a:ext uri="{FF2B5EF4-FFF2-40B4-BE49-F238E27FC236}">
                    <a16:creationId xmlns:a16="http://schemas.microsoft.com/office/drawing/2014/main" id="{B4E2967B-B322-1F74-530B-4EF739B4E5E1}"/>
                  </a:ext>
                </a:extLst>
              </p:cNvPr>
              <p:cNvSpPr/>
              <p:nvPr/>
            </p:nvSpPr>
            <p:spPr>
              <a:xfrm>
                <a:off x="1047451" y="5332985"/>
                <a:ext cx="270843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350" dirty="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Termostato dell’unità</a:t>
                </a:r>
              </a:p>
              <a:p>
                <a:pPr algn="ctr"/>
                <a:r>
                  <a:rPr lang="it-IT" sz="1350" dirty="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rPr>
                  <a:t>Interna posto nel salone</a:t>
                </a:r>
                <a:endParaRPr lang="es-ES" sz="1350" dirty="0">
                  <a:solidFill>
                    <a:schemeClr val="bg2">
                      <a:lumMod val="50000"/>
                    </a:schemeClr>
                  </a:solidFill>
                  <a:latin typeface="HelveticaNeueLT Std" panose="020B0604020202020204" pitchFamily="34" charset="0"/>
                </a:endParaRPr>
              </a:p>
            </p:txBody>
          </p:sp>
        </p:grp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7AB01EE6-3AB2-52F7-4B19-66FE10D4103A}"/>
                </a:ext>
              </a:extLst>
            </p:cNvPr>
            <p:cNvSpPr/>
            <p:nvPr/>
          </p:nvSpPr>
          <p:spPr>
            <a:xfrm>
              <a:off x="9907684" y="3079925"/>
              <a:ext cx="2804162" cy="6417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7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grpSp>
          <p:nvGrpSpPr>
            <p:cNvPr id="20" name="Grupo 21">
              <a:extLst>
                <a:ext uri="{FF2B5EF4-FFF2-40B4-BE49-F238E27FC236}">
                  <a16:creationId xmlns:a16="http://schemas.microsoft.com/office/drawing/2014/main" id="{2819E565-ECC8-A79D-8FA7-BE21653E8C2B}"/>
                </a:ext>
              </a:extLst>
            </p:cNvPr>
            <p:cNvGrpSpPr/>
            <p:nvPr/>
          </p:nvGrpSpPr>
          <p:grpSpPr>
            <a:xfrm>
              <a:off x="10056237" y="1068490"/>
              <a:ext cx="2574301" cy="2073633"/>
              <a:chOff x="3993520" y="3571710"/>
              <a:chExt cx="5871955" cy="3999488"/>
            </a:xfrm>
          </p:grpSpPr>
          <p:pic>
            <p:nvPicPr>
              <p:cNvPr id="21" name="Imagen 3">
                <a:extLst>
                  <a:ext uri="{FF2B5EF4-FFF2-40B4-BE49-F238E27FC236}">
                    <a16:creationId xmlns:a16="http://schemas.microsoft.com/office/drawing/2014/main" id="{455050D3-4362-E030-E500-2A7B4EA12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8544" y="3571710"/>
                <a:ext cx="5671221" cy="3131172"/>
              </a:xfrm>
              <a:prstGeom prst="rect">
                <a:avLst/>
              </a:prstGeom>
            </p:spPr>
          </p:pic>
          <p:cxnSp>
            <p:nvCxnSpPr>
              <p:cNvPr id="22" name="Conector recto de flecha 5">
                <a:extLst>
                  <a:ext uri="{FF2B5EF4-FFF2-40B4-BE49-F238E27FC236}">
                    <a16:creationId xmlns:a16="http://schemas.microsoft.com/office/drawing/2014/main" id="{1DB54C67-FD1D-5A09-6E76-F52E20AC4DF5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V="1">
                <a:off x="5378382" y="6573683"/>
                <a:ext cx="880026" cy="84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de flecha 7">
                <a:extLst>
                  <a:ext uri="{FF2B5EF4-FFF2-40B4-BE49-F238E27FC236}">
                    <a16:creationId xmlns:a16="http://schemas.microsoft.com/office/drawing/2014/main" id="{7136A759-C9A1-D3E8-4FFF-3F550D60C0A7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H="1" flipV="1">
                <a:off x="4451926" y="6293512"/>
                <a:ext cx="926456" cy="3649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CuadroTexto 8">
                <a:extLst>
                  <a:ext uri="{FF2B5EF4-FFF2-40B4-BE49-F238E27FC236}">
                    <a16:creationId xmlns:a16="http://schemas.microsoft.com/office/drawing/2014/main" id="{248706F4-721F-E6DC-A566-B838FA65D6DB}"/>
                  </a:ext>
                </a:extLst>
              </p:cNvPr>
              <p:cNvSpPr txBox="1"/>
              <p:nvPr/>
            </p:nvSpPr>
            <p:spPr>
              <a:xfrm>
                <a:off x="3993520" y="3830822"/>
                <a:ext cx="1587147" cy="912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110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defRPr>
                </a:lvl1pPr>
              </a:lstStyle>
              <a:p>
                <a:pPr algn="ctr"/>
                <a:r>
                  <a:rPr lang="es-ES" sz="825" dirty="0" err="1"/>
                  <a:t>Serrande</a:t>
                </a:r>
                <a:r>
                  <a:rPr lang="es-ES" sz="825" dirty="0"/>
                  <a:t> </a:t>
                </a:r>
              </a:p>
              <a:p>
                <a:pPr algn="ctr"/>
                <a:r>
                  <a:rPr lang="es-ES" sz="825" dirty="0" err="1"/>
                  <a:t>motorizzate</a:t>
                </a:r>
                <a:endParaRPr lang="es-ES" sz="825" dirty="0"/>
              </a:p>
            </p:txBody>
          </p:sp>
          <p:cxnSp>
            <p:nvCxnSpPr>
              <p:cNvPr id="25" name="Conector recto de flecha 10">
                <a:extLst>
                  <a:ext uri="{FF2B5EF4-FFF2-40B4-BE49-F238E27FC236}">
                    <a16:creationId xmlns:a16="http://schemas.microsoft.com/office/drawing/2014/main" id="{F8A2E69F-8D53-BFA1-F2D5-281D98B6B3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3738" y="4498162"/>
                <a:ext cx="373356" cy="11723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12">
                <a:extLst>
                  <a:ext uri="{FF2B5EF4-FFF2-40B4-BE49-F238E27FC236}">
                    <a16:creationId xmlns:a16="http://schemas.microsoft.com/office/drawing/2014/main" id="{9E70B0F9-1090-8BDB-F20F-16891B565633}"/>
                  </a:ext>
                </a:extLst>
              </p:cNvPr>
              <p:cNvCxnSpPr>
                <a:cxnSpLocks/>
                <a:stCxn id="24" idx="2"/>
              </p:cNvCxnSpPr>
              <p:nvPr/>
            </p:nvCxnSpPr>
            <p:spPr>
              <a:xfrm>
                <a:off x="4787095" y="4743511"/>
                <a:ext cx="365759" cy="18022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CuadroTexto 15">
                <a:extLst>
                  <a:ext uri="{FF2B5EF4-FFF2-40B4-BE49-F238E27FC236}">
                    <a16:creationId xmlns:a16="http://schemas.microsoft.com/office/drawing/2014/main" id="{1AD6F742-8458-A7FE-155E-E24A3F52618F}"/>
                  </a:ext>
                </a:extLst>
              </p:cNvPr>
              <p:cNvSpPr txBox="1"/>
              <p:nvPr/>
            </p:nvSpPr>
            <p:spPr>
              <a:xfrm>
                <a:off x="8394601" y="5670541"/>
                <a:ext cx="1470874" cy="912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110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defRPr>
                </a:lvl1pPr>
              </a:lstStyle>
              <a:p>
                <a:pPr algn="ctr"/>
                <a:r>
                  <a:rPr lang="es-ES" sz="825" dirty="0" err="1"/>
                  <a:t>Centrale</a:t>
                </a:r>
                <a:r>
                  <a:rPr lang="es-ES" sz="825" dirty="0"/>
                  <a:t> di</a:t>
                </a:r>
              </a:p>
              <a:p>
                <a:pPr algn="ctr"/>
                <a:r>
                  <a:rPr lang="es-ES" sz="825" dirty="0"/>
                  <a:t> </a:t>
                </a:r>
                <a:r>
                  <a:rPr lang="es-ES" sz="825" dirty="0" err="1"/>
                  <a:t>controllo</a:t>
                </a:r>
                <a:endParaRPr lang="es-ES" sz="825" dirty="0"/>
              </a:p>
            </p:txBody>
          </p:sp>
          <p:cxnSp>
            <p:nvCxnSpPr>
              <p:cNvPr id="28" name="Conector recto de flecha 17">
                <a:extLst>
                  <a:ext uri="{FF2B5EF4-FFF2-40B4-BE49-F238E27FC236}">
                    <a16:creationId xmlns:a16="http://schemas.microsoft.com/office/drawing/2014/main" id="{2B8628AE-4E86-6272-07B6-46B23D436BF2}"/>
                  </a:ext>
                </a:extLst>
              </p:cNvPr>
              <p:cNvCxnSpPr>
                <a:cxnSpLocks/>
                <a:stCxn id="27" idx="0"/>
              </p:cNvCxnSpPr>
              <p:nvPr/>
            </p:nvCxnSpPr>
            <p:spPr>
              <a:xfrm flipH="1" flipV="1">
                <a:off x="8556007" y="5175462"/>
                <a:ext cx="574032" cy="4950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CuadroTexto 2">
                <a:extLst>
                  <a:ext uri="{FF2B5EF4-FFF2-40B4-BE49-F238E27FC236}">
                    <a16:creationId xmlns:a16="http://schemas.microsoft.com/office/drawing/2014/main" id="{3FC62AC8-630D-357C-93CF-DB8AA190C70B}"/>
                  </a:ext>
                </a:extLst>
              </p:cNvPr>
              <p:cNvSpPr txBox="1"/>
              <p:nvPr/>
            </p:nvSpPr>
            <p:spPr>
              <a:xfrm>
                <a:off x="4522406" y="6658509"/>
                <a:ext cx="1711949" cy="912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1100">
                    <a:solidFill>
                      <a:schemeClr val="bg2">
                        <a:lumMod val="50000"/>
                      </a:schemeClr>
                    </a:solidFill>
                    <a:latin typeface="HelveticaNeueLT Std" panose="020B0604020202020204" pitchFamily="34" charset="0"/>
                  </a:defRPr>
                </a:lvl1pPr>
              </a:lstStyle>
              <a:p>
                <a:pPr algn="ctr"/>
                <a:r>
                  <a:rPr lang="es-ES" sz="825" dirty="0" err="1"/>
                  <a:t>Termostati</a:t>
                </a:r>
                <a:r>
                  <a:rPr lang="es-ES" sz="825" dirty="0"/>
                  <a:t> in </a:t>
                </a:r>
                <a:r>
                  <a:rPr lang="es-ES" sz="825" dirty="0" err="1"/>
                  <a:t>ogni</a:t>
                </a:r>
                <a:r>
                  <a:rPr lang="es-ES" sz="825" dirty="0"/>
                  <a:t> </a:t>
                </a:r>
                <a:r>
                  <a:rPr lang="es-ES" sz="825" dirty="0" err="1"/>
                  <a:t>stanza</a:t>
                </a:r>
                <a:endParaRPr lang="es-ES" sz="825" dirty="0"/>
              </a:p>
            </p:txBody>
          </p:sp>
        </p:grpSp>
        <p:sp>
          <p:nvSpPr>
            <p:cNvPr id="30" name="Rettangolo 28">
              <a:extLst>
                <a:ext uri="{FF2B5EF4-FFF2-40B4-BE49-F238E27FC236}">
                  <a16:creationId xmlns:a16="http://schemas.microsoft.com/office/drawing/2014/main" id="{06F7977C-9ACE-2D5B-26DB-0FC80B5DC45C}"/>
                </a:ext>
              </a:extLst>
            </p:cNvPr>
            <p:cNvSpPr/>
            <p:nvPr/>
          </p:nvSpPr>
          <p:spPr>
            <a:xfrm>
              <a:off x="9907684" y="1038304"/>
              <a:ext cx="2804162" cy="2041622"/>
            </a:xfrm>
            <a:prstGeom prst="rect">
              <a:avLst/>
            </a:prstGeom>
            <a:noFill/>
            <a:ln>
              <a:solidFill>
                <a:srgbClr val="007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cxnSp>
          <p:nvCxnSpPr>
            <p:cNvPr id="31" name="Conector recto de flecha 5">
              <a:extLst>
                <a:ext uri="{FF2B5EF4-FFF2-40B4-BE49-F238E27FC236}">
                  <a16:creationId xmlns:a16="http://schemas.microsoft.com/office/drawing/2014/main" id="{C4238966-5D68-6B15-21C3-A763CE1D936D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10663369" y="2458284"/>
              <a:ext cx="791490" cy="2106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12">
              <a:extLst>
                <a:ext uri="{FF2B5EF4-FFF2-40B4-BE49-F238E27FC236}">
                  <a16:creationId xmlns:a16="http://schemas.microsoft.com/office/drawing/2014/main" id="{E0C5A962-BF1A-E41A-9DC5-DD0060D08440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10404145" y="1676039"/>
              <a:ext cx="642565" cy="638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recto de flecha 12">
              <a:extLst>
                <a:ext uri="{FF2B5EF4-FFF2-40B4-BE49-F238E27FC236}">
                  <a16:creationId xmlns:a16="http://schemas.microsoft.com/office/drawing/2014/main" id="{1A4A544B-7CA6-3425-5052-09F2079EAC31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10404145" y="1676039"/>
              <a:ext cx="1058791" cy="4806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ángulo 27">
              <a:extLst>
                <a:ext uri="{FF2B5EF4-FFF2-40B4-BE49-F238E27FC236}">
                  <a16:creationId xmlns:a16="http://schemas.microsoft.com/office/drawing/2014/main" id="{92E101DE-1079-7168-1498-EFCEBC66154B}"/>
                </a:ext>
              </a:extLst>
            </p:cNvPr>
            <p:cNvSpPr/>
            <p:nvPr/>
          </p:nvSpPr>
          <p:spPr>
            <a:xfrm>
              <a:off x="10275109" y="3123906"/>
              <a:ext cx="2310249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350" dirty="0">
                  <a:solidFill>
                    <a:schemeClr val="bg2">
                      <a:lumMod val="50000"/>
                    </a:schemeClr>
                  </a:solidFill>
                  <a:latin typeface="HelveticaNeueLT Std" panose="020B0604020202020204" pitchFamily="34" charset="0"/>
                </a:rPr>
                <a:t>Un termostato e serrande </a:t>
              </a:r>
            </a:p>
            <a:p>
              <a:pPr algn="ctr"/>
              <a:r>
                <a:rPr lang="it-IT" sz="1350" dirty="0">
                  <a:solidFill>
                    <a:schemeClr val="bg2">
                      <a:lumMod val="50000"/>
                    </a:schemeClr>
                  </a:solidFill>
                  <a:latin typeface="HelveticaNeueLT Std" panose="020B0604020202020204" pitchFamily="34" charset="0"/>
                </a:rPr>
                <a:t>motorizzate per ogni stanza</a:t>
              </a:r>
              <a:endParaRPr lang="es-ES" sz="1350" dirty="0">
                <a:solidFill>
                  <a:schemeClr val="bg2">
                    <a:lumMod val="50000"/>
                  </a:schemeClr>
                </a:solidFill>
                <a:latin typeface="HelveticaNeueLT Std" panose="020B0604020202020204" pitchFamily="34" charset="0"/>
              </a:endParaRPr>
            </a:p>
          </p:txBody>
        </p:sp>
        <p:sp>
          <p:nvSpPr>
            <p:cNvPr id="35" name="Rettangolo 51">
              <a:extLst>
                <a:ext uri="{FF2B5EF4-FFF2-40B4-BE49-F238E27FC236}">
                  <a16:creationId xmlns:a16="http://schemas.microsoft.com/office/drawing/2014/main" id="{2FFD5C76-558D-F9EB-A8E7-0A97C29CD6B9}"/>
                </a:ext>
              </a:extLst>
            </p:cNvPr>
            <p:cNvSpPr/>
            <p:nvPr/>
          </p:nvSpPr>
          <p:spPr>
            <a:xfrm>
              <a:off x="9903073" y="635369"/>
              <a:ext cx="2808773" cy="367069"/>
            </a:xfrm>
            <a:prstGeom prst="rect">
              <a:avLst/>
            </a:prstGeom>
            <a:solidFill>
              <a:srgbClr val="007F86"/>
            </a:solidFill>
            <a:ln>
              <a:solidFill>
                <a:srgbClr val="007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50" dirty="0" err="1"/>
                <a:t>Impianto</a:t>
              </a:r>
              <a:r>
                <a:rPr lang="es-ES" sz="1350" dirty="0"/>
                <a:t> </a:t>
              </a:r>
              <a:r>
                <a:rPr lang="es-ES" sz="1350" dirty="0" err="1"/>
                <a:t>zonificato</a:t>
              </a:r>
              <a:endParaRPr lang="es-E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0963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02A0E25E-385E-3E3A-9008-1E390D24EDC5}"/>
              </a:ext>
            </a:extLst>
          </p:cNvPr>
          <p:cNvSpPr/>
          <p:nvPr/>
        </p:nvSpPr>
        <p:spPr>
          <a:xfrm>
            <a:off x="18288" y="1269217"/>
            <a:ext cx="4873752" cy="5588783"/>
          </a:xfrm>
          <a:custGeom>
            <a:avLst/>
            <a:gdLst>
              <a:gd name="connsiteX0" fmla="*/ 4873752 w 4873752"/>
              <a:gd name="connsiteY0" fmla="*/ 0 h 5230368"/>
              <a:gd name="connsiteX1" fmla="*/ 4873752 w 4873752"/>
              <a:gd name="connsiteY1" fmla="*/ 5230368 h 5230368"/>
              <a:gd name="connsiteX2" fmla="*/ 0 w 4873752"/>
              <a:gd name="connsiteY2" fmla="*/ 5230368 h 5230368"/>
              <a:gd name="connsiteX3" fmla="*/ 0 w 4873752"/>
              <a:gd name="connsiteY3" fmla="*/ 3136392 h 5230368"/>
              <a:gd name="connsiteX4" fmla="*/ 3438144 w 4873752"/>
              <a:gd name="connsiteY4" fmla="*/ 2679192 h 5230368"/>
              <a:gd name="connsiteX5" fmla="*/ 4873752 w 4873752"/>
              <a:gd name="connsiteY5" fmla="*/ 0 h 523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3752" h="5230368">
                <a:moveTo>
                  <a:pt x="4873752" y="0"/>
                </a:moveTo>
                <a:lnTo>
                  <a:pt x="4873752" y="5230368"/>
                </a:lnTo>
                <a:lnTo>
                  <a:pt x="0" y="5230368"/>
                </a:lnTo>
                <a:lnTo>
                  <a:pt x="0" y="3136392"/>
                </a:lnTo>
                <a:lnTo>
                  <a:pt x="3438144" y="2679192"/>
                </a:lnTo>
                <a:lnTo>
                  <a:pt x="4873752" y="0"/>
                </a:lnTo>
                <a:close/>
              </a:path>
            </a:pathLst>
          </a:custGeom>
          <a:solidFill>
            <a:srgbClr val="274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6F4BE4-0D90-2D95-9799-5FA7CD2A54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0AE25F2-0CE2-BD7C-51E3-5B519F82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1" y="698328"/>
            <a:ext cx="6289867" cy="462084"/>
          </a:xfrm>
        </p:spPr>
        <p:txBody>
          <a:bodyPr/>
          <a:lstStyle/>
          <a:p>
            <a:r>
              <a:rPr lang="it-IT" dirty="0"/>
              <a:t>Controllo locale e remoto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9F2936-6399-6FCD-A5AA-B7365AD05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r="16027"/>
          <a:stretch>
            <a:fillRect/>
          </a:stretch>
        </p:blipFill>
        <p:spPr>
          <a:xfrm>
            <a:off x="401797" y="1558066"/>
            <a:ext cx="1442450" cy="1583185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8E43D6D-2C54-D43F-5218-37E6F6B597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" y="5386418"/>
            <a:ext cx="1176367" cy="1246586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E06981CF-2836-65A0-2D58-6A24CC6EF39E}"/>
              </a:ext>
            </a:extLst>
          </p:cNvPr>
          <p:cNvGrpSpPr/>
          <p:nvPr/>
        </p:nvGrpSpPr>
        <p:grpSpPr>
          <a:xfrm>
            <a:off x="1446744" y="5655095"/>
            <a:ext cx="1416649" cy="884798"/>
            <a:chOff x="2770814" y="3464544"/>
            <a:chExt cx="1416649" cy="88479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9FCDE6E-792B-0898-19E9-766A7029E6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7" b="92664" l="9995" r="89849">
                          <a14:foregroundMark x1="28319" y1="89278" x2="22853" y2="89278"/>
                          <a14:foregroundMark x1="22853" y1="89278" x2="22853" y2="89165"/>
                          <a14:foregroundMark x1="44560" y1="88149" x2="44560" y2="88149"/>
                          <a14:foregroundMark x1="68662" y1="89165" x2="66892" y2="88939"/>
                          <a14:foregroundMark x1="31650" y1="85102" x2="29984" y2="90971"/>
                          <a14:foregroundMark x1="66163" y1="90406" x2="66840" y2="92664"/>
                          <a14:foregroundMark x1="72254" y1="87698" x2="72202" y2="88600"/>
                          <a14:foregroundMark x1="36387" y1="17946" x2="35554" y2="25508"/>
                          <a14:foregroundMark x1="35554" y1="25508" x2="37637" y2="19074"/>
                          <a14:foregroundMark x1="37637" y1="19074" x2="36856" y2="17946"/>
                          <a14:foregroundMark x1="31963" y1="29797" x2="46642" y2="30474"/>
                          <a14:foregroundMark x1="33889" y1="28555" x2="34045" y2="24831"/>
                          <a14:foregroundMark x1="34357" y1="28442" x2="34253" y2="23702"/>
                          <a14:foregroundMark x1="34305" y1="28330" x2="33889" y2="24266"/>
                          <a14:foregroundMark x1="34305" y1="29007" x2="34201" y2="24153"/>
                          <a14:foregroundMark x1="33941" y1="23138" x2="33784" y2="18623"/>
                          <a14:foregroundMark x1="34201" y1="25282" x2="34201" y2="28894"/>
                          <a14:foregroundMark x1="34201" y1="24831" x2="34149" y2="27765"/>
                          <a14:foregroundMark x1="34201" y1="24718" x2="34513" y2="29345"/>
                          <a14:foregroundMark x1="38365" y1="18059" x2="38365" y2="18849"/>
                          <a14:foregroundMark x1="38470" y1="17607" x2="38470" y2="17607"/>
                          <a14:backgroundMark x1="48152" y1="88713" x2="48152" y2="88713"/>
                          <a14:backgroundMark x1="48152" y1="88826" x2="48152" y2="88826"/>
                          <a14:backgroundMark x1="44300" y1="88600" x2="44300" y2="88600"/>
                          <a14:backgroundMark x1="44560" y1="88375" x2="44560" y2="88375"/>
                          <a14:backgroundMark x1="25768" y1="19752" x2="25768" y2="20655"/>
                          <a14:backgroundMark x1="27121" y1="18059" x2="28214" y2="22460"/>
                          <a14:backgroundMark x1="28162" y1="22799" x2="28683" y2="23025"/>
                          <a14:backgroundMark x1="27173" y1="17946" x2="26340" y2="16027"/>
                          <a14:backgroundMark x1="67933" y1="90632" x2="67933" y2="91196"/>
                          <a14:backgroundMark x1="34097" y1="18284" x2="34201" y2="22348"/>
                          <a14:backgroundMark x1="38938" y1="18849" x2="38938" y2="20655"/>
                          <a14:backgroundMark x1="38938" y1="17607" x2="38938" y2="18059"/>
                          <a14:backgroundMark x1="38938" y1="20880" x2="38938" y2="21670"/>
                          <a14:backgroundMark x1="38886" y1="22799" x2="38938" y2="21783"/>
                          <a14:backgroundMark x1="43415" y1="22573" x2="43415" y2="168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7" t="14972" r="22666" b="3733"/>
            <a:stretch/>
          </p:blipFill>
          <p:spPr bwMode="auto">
            <a:xfrm>
              <a:off x="2770814" y="3644137"/>
              <a:ext cx="1230191" cy="705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27948B2-27B5-558F-845A-7BDD81A0B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022" t="2993" r="17452" b="6793"/>
            <a:stretch/>
          </p:blipFill>
          <p:spPr>
            <a:xfrm>
              <a:off x="3601401" y="3464544"/>
              <a:ext cx="586062" cy="605167"/>
            </a:xfrm>
            <a:prstGeom prst="rect">
              <a:avLst/>
            </a:prstGeom>
          </p:spPr>
        </p:pic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FBB7C8CC-F2F1-4571-5DF0-72011B6FE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5268" y="4680908"/>
            <a:ext cx="1067063" cy="10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oogle Home - Navigaliberamente">
            <a:extLst>
              <a:ext uri="{FF2B5EF4-FFF2-40B4-BE49-F238E27FC236}">
                <a16:creationId xmlns:a16="http://schemas.microsoft.com/office/drawing/2014/main" id="{536DDF1B-FD8D-D37A-DA20-8FD4330B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769" y="5139180"/>
            <a:ext cx="1816890" cy="155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cho (Ultimo modello) | Audio di alta qualità, hub per Casa Intelligente e  Alexa - Antracite : Amazon.it: Dispositivi Amazon &amp; Accessori">
            <a:extLst>
              <a:ext uri="{FF2B5EF4-FFF2-40B4-BE49-F238E27FC236}">
                <a16:creationId xmlns:a16="http://schemas.microsoft.com/office/drawing/2014/main" id="{4DEFD68D-DAEA-2E45-F7FA-D763936E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718" y="5519900"/>
            <a:ext cx="1260919" cy="128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nsore di qualità dell'aria AirQ | AirQ &gt;">
            <a:extLst>
              <a:ext uri="{FF2B5EF4-FFF2-40B4-BE49-F238E27FC236}">
                <a16:creationId xmlns:a16="http://schemas.microsoft.com/office/drawing/2014/main" id="{00F6D28F-D9A0-D8ED-256C-6CE81836B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t="9091" r="7414" b="8871"/>
          <a:stretch>
            <a:fillRect/>
          </a:stretch>
        </p:blipFill>
        <p:spPr bwMode="auto">
          <a:xfrm>
            <a:off x="1940318" y="1684975"/>
            <a:ext cx="1313028" cy="13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61EA5DFA-3141-3231-32FC-2AF9D9FD9AED}"/>
              </a:ext>
            </a:extLst>
          </p:cNvPr>
          <p:cNvGrpSpPr/>
          <p:nvPr/>
        </p:nvGrpSpPr>
        <p:grpSpPr>
          <a:xfrm>
            <a:off x="6762008" y="389371"/>
            <a:ext cx="1400875" cy="1708642"/>
            <a:chOff x="655332" y="1793119"/>
            <a:chExt cx="2689347" cy="3327521"/>
          </a:xfrm>
        </p:grpSpPr>
        <p:pic>
          <p:nvPicPr>
            <p:cNvPr id="12" name="Imagen 45">
              <a:extLst>
                <a:ext uri="{FF2B5EF4-FFF2-40B4-BE49-F238E27FC236}">
                  <a16:creationId xmlns:a16="http://schemas.microsoft.com/office/drawing/2014/main" id="{FA002422-B3A4-C925-110A-15A38ED03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32" y="2307753"/>
              <a:ext cx="2689347" cy="2681402"/>
            </a:xfrm>
            <a:prstGeom prst="rect">
              <a:avLst/>
            </a:prstGeom>
          </p:spPr>
        </p:pic>
        <p:pic>
          <p:nvPicPr>
            <p:cNvPr id="13" name="Imagen 29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E766A639-A4BF-CD8A-7B24-49E63732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013" y="1793119"/>
              <a:ext cx="2627732" cy="3327521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8C519EE-81C9-F083-0605-BBD7752A3B57}"/>
              </a:ext>
            </a:extLst>
          </p:cNvPr>
          <p:cNvGrpSpPr/>
          <p:nvPr/>
        </p:nvGrpSpPr>
        <p:grpSpPr>
          <a:xfrm>
            <a:off x="8642010" y="27755"/>
            <a:ext cx="2753183" cy="2384327"/>
            <a:chOff x="8674198" y="3361399"/>
            <a:chExt cx="3432457" cy="2972596"/>
          </a:xfrm>
        </p:grpSpPr>
        <p:pic>
          <p:nvPicPr>
            <p:cNvPr id="15" name="Imagen 17">
              <a:extLst>
                <a:ext uri="{FF2B5EF4-FFF2-40B4-BE49-F238E27FC236}">
                  <a16:creationId xmlns:a16="http://schemas.microsoft.com/office/drawing/2014/main" id="{B892D1B2-1EBC-2201-2306-F41CC5651E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8941194" y="3483902"/>
              <a:ext cx="2837523" cy="2729223"/>
            </a:xfrm>
            <a:prstGeom prst="rect">
              <a:avLst/>
            </a:prstGeom>
          </p:spPr>
        </p:pic>
        <p:sp>
          <p:nvSpPr>
            <p:cNvPr id="16" name="Rectángulo: esquinas redondeadas 20">
              <a:extLst>
                <a:ext uri="{FF2B5EF4-FFF2-40B4-BE49-F238E27FC236}">
                  <a16:creationId xmlns:a16="http://schemas.microsoft.com/office/drawing/2014/main" id="{05C014E3-1C84-9940-74F5-5AD3A7437F4D}"/>
                </a:ext>
              </a:extLst>
            </p:cNvPr>
            <p:cNvSpPr/>
            <p:nvPr/>
          </p:nvSpPr>
          <p:spPr>
            <a:xfrm>
              <a:off x="8674198" y="3361399"/>
              <a:ext cx="3432457" cy="2972596"/>
            </a:xfrm>
            <a:prstGeom prst="roundRect">
              <a:avLst>
                <a:gd name="adj" fmla="val 3788"/>
              </a:avLst>
            </a:prstGeom>
            <a:noFill/>
            <a:ln w="6350">
              <a:solidFill>
                <a:srgbClr val="FFB8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A05FF41-BEBA-04E9-4A4F-7E8EB0A39F13}"/>
              </a:ext>
            </a:extLst>
          </p:cNvPr>
          <p:cNvGrpSpPr/>
          <p:nvPr/>
        </p:nvGrpSpPr>
        <p:grpSpPr>
          <a:xfrm>
            <a:off x="5695599" y="6045421"/>
            <a:ext cx="3685119" cy="646331"/>
            <a:chOff x="3831249" y="5733385"/>
            <a:chExt cx="3685119" cy="646331"/>
          </a:xfrm>
        </p:grpSpPr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55DC10F4-993F-9DBF-0D77-413B0C6677F1}"/>
                </a:ext>
              </a:extLst>
            </p:cNvPr>
            <p:cNvSpPr/>
            <p:nvPr/>
          </p:nvSpPr>
          <p:spPr>
            <a:xfrm>
              <a:off x="3858682" y="5733385"/>
              <a:ext cx="3505682" cy="646331"/>
            </a:xfrm>
            <a:prstGeom prst="roundRect">
              <a:avLst/>
            </a:prstGeom>
            <a:solidFill>
              <a:srgbClr val="27494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F627AF2-166F-5575-7F7C-467BF1315505}"/>
                </a:ext>
              </a:extLst>
            </p:cNvPr>
            <p:cNvSpPr txBox="1"/>
            <p:nvPr/>
          </p:nvSpPr>
          <p:spPr>
            <a:xfrm>
              <a:off x="3831249" y="5733385"/>
              <a:ext cx="36851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CA61"/>
                  </a:solidFill>
                </a:rPr>
                <a:t>Per i tecnici: il controllo</a:t>
              </a:r>
              <a:br>
                <a:rPr lang="it-IT" dirty="0">
                  <a:solidFill>
                    <a:srgbClr val="FFCA61"/>
                  </a:solidFill>
                </a:rPr>
              </a:br>
              <a:r>
                <a:rPr lang="it-IT" dirty="0">
                  <a:solidFill>
                    <a:srgbClr val="FFCA61"/>
                  </a:solidFill>
                </a:rPr>
                <a:t>di  </a:t>
              </a:r>
              <a:r>
                <a:rPr lang="it-IT" b="1" dirty="0">
                  <a:solidFill>
                    <a:srgbClr val="FFCA61"/>
                  </a:solidFill>
                </a:rPr>
                <a:t>migliaia di impianti in una tasca.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08D5E51-85BB-FF6B-93E1-AE963A3EE78D}"/>
              </a:ext>
            </a:extLst>
          </p:cNvPr>
          <p:cNvSpPr txBox="1"/>
          <p:nvPr/>
        </p:nvSpPr>
        <p:spPr>
          <a:xfrm rot="20197404">
            <a:off x="2749342" y="4438800"/>
            <a:ext cx="2192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</a:rPr>
              <a:t>Webserver</a:t>
            </a:r>
            <a:r>
              <a:rPr lang="it-IT" sz="2000" dirty="0">
                <a:solidFill>
                  <a:schemeClr val="bg1"/>
                </a:solidFill>
              </a:rPr>
              <a:t> e componenti IoT per collegamento a controllo remoto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784362E1-5E27-9605-1907-DD350F3F03F8}"/>
              </a:ext>
            </a:extLst>
          </p:cNvPr>
          <p:cNvSpPr txBox="1">
            <a:spLocks/>
          </p:cNvSpPr>
          <p:nvPr/>
        </p:nvSpPr>
        <p:spPr>
          <a:xfrm>
            <a:off x="4919448" y="2643968"/>
            <a:ext cx="7190256" cy="29401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rgbClr val="3A4E51"/>
                </a:solidFill>
                <a:latin typeface="Cambria" panose="02040503050406030204" pitchFamily="18" charset="0"/>
                <a:ea typeface="Baskerville" panose="02020502070401020303" pitchFamily="18" charset="0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it-IT" sz="1600" dirty="0">
                <a:latin typeface="Montserrat" panose="00000500000000000000" pitchFamily="2" charset="0"/>
              </a:rPr>
              <a:t>Unica applicazione per gestire tutti gli impianti di climatizzazione: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anose="00000500000000000000" pitchFamily="2" charset="0"/>
              </a:rPr>
              <a:t>Deve essere </a:t>
            </a:r>
            <a:r>
              <a:rPr lang="it-IT" sz="1600" b="1" dirty="0">
                <a:latin typeface="Montserrat" panose="00000500000000000000" pitchFamily="2" charset="0"/>
              </a:rPr>
              <a:t>intuitiva</a:t>
            </a:r>
            <a:r>
              <a:rPr lang="it-IT" sz="1600" dirty="0">
                <a:latin typeface="Montserrat" panose="00000500000000000000" pitchFamily="2" charset="0"/>
              </a:rPr>
              <a:t> e </a:t>
            </a:r>
            <a:r>
              <a:rPr lang="it-IT" sz="1600" b="1" dirty="0">
                <a:latin typeface="Montserrat" panose="00000500000000000000" pitchFamily="2" charset="0"/>
              </a:rPr>
              <a:t>facile da usare</a:t>
            </a:r>
            <a:r>
              <a:rPr lang="it-IT" sz="1600" dirty="0">
                <a:latin typeface="Montserrat" panose="00000500000000000000" pitchFamily="2" charset="0"/>
              </a:rPr>
              <a:t>.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>
                <a:latin typeface="Montserrat" panose="00000500000000000000" pitchFamily="2" charset="0"/>
              </a:rPr>
              <a:t>Multi utente </a:t>
            </a:r>
            <a:r>
              <a:rPr lang="it-IT" sz="1600" dirty="0">
                <a:latin typeface="Montserrat" panose="00000500000000000000" pitchFamily="2" charset="0"/>
              </a:rPr>
              <a:t>con diversi livelli autorizzativi.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anose="00000500000000000000" pitchFamily="2" charset="0"/>
              </a:rPr>
              <a:t>Controllo </a:t>
            </a:r>
            <a:r>
              <a:rPr lang="it-IT" sz="1600" b="1" dirty="0">
                <a:latin typeface="Montserrat" panose="00000500000000000000" pitchFamily="2" charset="0"/>
              </a:rPr>
              <a:t>congiunto </a:t>
            </a:r>
            <a:r>
              <a:rPr lang="it-IT" sz="1600" b="1" dirty="0" err="1">
                <a:latin typeface="Montserrat" panose="00000500000000000000" pitchFamily="2" charset="0"/>
              </a:rPr>
              <a:t>Climatizzzazione</a:t>
            </a:r>
            <a:r>
              <a:rPr lang="it-IT" sz="1600" b="1" dirty="0">
                <a:latin typeface="Montserrat" panose="00000500000000000000" pitchFamily="2" charset="0"/>
              </a:rPr>
              <a:t>, Qualità dell’aria e </a:t>
            </a:r>
            <a:r>
              <a:rPr lang="it-IT" sz="1600" dirty="0">
                <a:latin typeface="Montserrat" panose="00000500000000000000" pitchFamily="2" charset="0"/>
              </a:rPr>
              <a:t>monitoraggio dei </a:t>
            </a:r>
            <a:r>
              <a:rPr lang="it-IT" sz="1600" b="1" dirty="0">
                <a:latin typeface="Montserrat" panose="00000500000000000000" pitchFamily="2" charset="0"/>
              </a:rPr>
              <a:t>consumi elettrici.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>
                <a:latin typeface="Montserrat" panose="00000500000000000000" pitchFamily="2" charset="0"/>
              </a:rPr>
              <a:t>Grafici </a:t>
            </a:r>
            <a:r>
              <a:rPr lang="it-IT" sz="1600" dirty="0">
                <a:latin typeface="Montserrat" panose="00000500000000000000" pitchFamily="2" charset="0"/>
              </a:rPr>
              <a:t>di monitorizzazione consumi e qualità dell’aria.</a:t>
            </a:r>
            <a:endParaRPr lang="it-IT" sz="1600" b="1" dirty="0">
              <a:latin typeface="Montserrat" panose="00000500000000000000" pitchFamily="2" charset="0"/>
            </a:endParaRP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b="1" dirty="0">
                <a:latin typeface="Montserrat" panose="00000500000000000000" pitchFamily="2" charset="0"/>
              </a:rPr>
              <a:t>Area Installatore: </a:t>
            </a:r>
            <a:r>
              <a:rPr lang="it-IT" sz="1600" dirty="0">
                <a:latin typeface="Montserrat" panose="00000500000000000000" pitchFamily="2" charset="0"/>
              </a:rPr>
              <a:t>impostazioni di sistema e monitoraggio del funzionamento delle apparecchiature in tempo reale.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anose="00000500000000000000" pitchFamily="2" charset="0"/>
              </a:rPr>
              <a:t>Collegamento con i </a:t>
            </a:r>
            <a:r>
              <a:rPr lang="it-IT" sz="1600" b="1" dirty="0">
                <a:latin typeface="Montserrat" panose="00000500000000000000" pitchFamily="2" charset="0"/>
              </a:rPr>
              <a:t>controllori vocali.</a:t>
            </a:r>
          </a:p>
          <a:p>
            <a:pPr>
              <a:lnSpc>
                <a:spcPct val="110000"/>
              </a:lnSpc>
            </a:pPr>
            <a:endParaRPr lang="es-ES" sz="1600" dirty="0">
              <a:latin typeface="Montserrat" panose="00000500000000000000" pitchFamily="2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157C3F7-5759-EE3F-41F2-9DA37A2FED3C}"/>
              </a:ext>
            </a:extLst>
          </p:cNvPr>
          <p:cNvSpPr txBox="1"/>
          <p:nvPr/>
        </p:nvSpPr>
        <p:spPr>
          <a:xfrm>
            <a:off x="456661" y="3016863"/>
            <a:ext cx="2796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Interfaccie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controllo e comando in campo</a:t>
            </a:r>
          </a:p>
        </p:txBody>
      </p:sp>
    </p:spTree>
    <p:extLst>
      <p:ext uri="{BB962C8B-B14F-4D97-AF65-F5344CB8AC3E}">
        <p14:creationId xmlns:p14="http://schemas.microsoft.com/office/powerpoint/2010/main" val="5594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  <p:bldP spid="22" grpId="0" build="allAtOnce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tella a 16 punte 25">
            <a:extLst>
              <a:ext uri="{FF2B5EF4-FFF2-40B4-BE49-F238E27FC236}">
                <a16:creationId xmlns:a16="http://schemas.microsoft.com/office/drawing/2014/main" id="{BB9A59FE-2C75-A65D-8161-57C98DBEB8FA}"/>
              </a:ext>
            </a:extLst>
          </p:cNvPr>
          <p:cNvSpPr/>
          <p:nvPr/>
        </p:nvSpPr>
        <p:spPr>
          <a:xfrm>
            <a:off x="4797366" y="1459223"/>
            <a:ext cx="5095891" cy="5095891"/>
          </a:xfrm>
          <a:prstGeom prst="star16">
            <a:avLst>
              <a:gd name="adj" fmla="val 358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3C23490-64E7-417F-FA14-55710F7A8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9" r="5232"/>
          <a:stretch/>
        </p:blipFill>
        <p:spPr>
          <a:xfrm>
            <a:off x="5402053" y="2315673"/>
            <a:ext cx="3852182" cy="2605655"/>
          </a:xfrm>
          <a:prstGeom prst="rect">
            <a:avLst/>
          </a:prstGeom>
        </p:spPr>
      </p:pic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F5F1E274-1034-D093-C480-A881E4FB9E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626FDD4-E5FC-60F6-9052-8121831F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3" y="709375"/>
            <a:ext cx="5436428" cy="612447"/>
          </a:xfrm>
        </p:spPr>
        <p:txBody>
          <a:bodyPr>
            <a:normAutofit/>
          </a:bodyPr>
          <a:lstStyle/>
          <a:p>
            <a:r>
              <a:rPr lang="it-IT" dirty="0"/>
              <a:t>Integrarsi con l’edificio</a:t>
            </a:r>
          </a:p>
        </p:txBody>
      </p:sp>
      <p:pic>
        <p:nvPicPr>
          <p:cNvPr id="10" name="Imagen 153" descr="Imagen que contiene objeto&#10;&#10;Descripción generada automáticamente">
            <a:extLst>
              <a:ext uri="{FF2B5EF4-FFF2-40B4-BE49-F238E27FC236}">
                <a16:creationId xmlns:a16="http://schemas.microsoft.com/office/drawing/2014/main" id="{4625DB65-8B38-1DC2-63D6-427D0D2D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6" b="27104"/>
          <a:stretch/>
        </p:blipFill>
        <p:spPr>
          <a:xfrm>
            <a:off x="8753743" y="5605691"/>
            <a:ext cx="1667902" cy="422034"/>
          </a:xfrm>
          <a:prstGeom prst="rect">
            <a:avLst/>
          </a:prstGeom>
        </p:spPr>
      </p:pic>
      <p:pic>
        <p:nvPicPr>
          <p:cNvPr id="11" name="Picture 2" descr="Resultado de imagen de fibaro logo">
            <a:extLst>
              <a:ext uri="{FF2B5EF4-FFF2-40B4-BE49-F238E27FC236}">
                <a16:creationId xmlns:a16="http://schemas.microsoft.com/office/drawing/2014/main" id="{E4B94170-3676-3D55-503B-93089117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168" y="4626960"/>
            <a:ext cx="1200349" cy="73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áfico 136">
            <a:extLst>
              <a:ext uri="{FF2B5EF4-FFF2-40B4-BE49-F238E27FC236}">
                <a16:creationId xmlns:a16="http://schemas.microsoft.com/office/drawing/2014/main" id="{679070A3-CE3C-5769-452D-8E26DA9A6EF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0996" y="1250963"/>
            <a:ext cx="954983" cy="455604"/>
          </a:xfrm>
          <a:prstGeom prst="rect">
            <a:avLst/>
          </a:prstGeom>
        </p:spPr>
      </p:pic>
      <p:pic>
        <p:nvPicPr>
          <p:cNvPr id="14" name="Imagen 137" descr="Imagen que contiene objeto&#10;&#10;Descripción generada automáticamente">
            <a:extLst>
              <a:ext uri="{FF2B5EF4-FFF2-40B4-BE49-F238E27FC236}">
                <a16:creationId xmlns:a16="http://schemas.microsoft.com/office/drawing/2014/main" id="{BC9FC564-3BB2-B859-26F7-B7EE12F1A9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0" y="983126"/>
            <a:ext cx="1315521" cy="418811"/>
          </a:xfrm>
          <a:prstGeom prst="rect">
            <a:avLst/>
          </a:prstGeom>
        </p:spPr>
      </p:pic>
      <p:pic>
        <p:nvPicPr>
          <p:cNvPr id="15" name="Imagen 146">
            <a:extLst>
              <a:ext uri="{FF2B5EF4-FFF2-40B4-BE49-F238E27FC236}">
                <a16:creationId xmlns:a16="http://schemas.microsoft.com/office/drawing/2014/main" id="{C1423FF4-7B7F-013F-CEAA-FC78B294F3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60" y="2329511"/>
            <a:ext cx="1401770" cy="1051328"/>
          </a:xfrm>
          <a:prstGeom prst="rect">
            <a:avLst/>
          </a:prstGeom>
        </p:spPr>
      </p:pic>
      <p:pic>
        <p:nvPicPr>
          <p:cNvPr id="16" name="Imagen 147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4D6D9E69-21CB-0B73-8C3C-1BF754F72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83" y="1763854"/>
            <a:ext cx="1584426" cy="322348"/>
          </a:xfrm>
          <a:prstGeom prst="rect">
            <a:avLst/>
          </a:prstGeom>
        </p:spPr>
      </p:pic>
      <p:pic>
        <p:nvPicPr>
          <p:cNvPr id="17" name="Imagen 150">
            <a:extLst>
              <a:ext uri="{FF2B5EF4-FFF2-40B4-BE49-F238E27FC236}">
                <a16:creationId xmlns:a16="http://schemas.microsoft.com/office/drawing/2014/main" id="{C0FC34E5-517B-7E5E-DCDC-D42F073A7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t="36329" r="20364" b="39867"/>
          <a:stretch/>
        </p:blipFill>
        <p:spPr>
          <a:xfrm>
            <a:off x="5362201" y="1333428"/>
            <a:ext cx="1461920" cy="368872"/>
          </a:xfrm>
          <a:prstGeom prst="rect">
            <a:avLst/>
          </a:prstGeom>
        </p:spPr>
      </p:pic>
      <p:pic>
        <p:nvPicPr>
          <p:cNvPr id="18" name="Imagen 151">
            <a:extLst>
              <a:ext uri="{FF2B5EF4-FFF2-40B4-BE49-F238E27FC236}">
                <a16:creationId xmlns:a16="http://schemas.microsoft.com/office/drawing/2014/main" id="{EEF12F08-6161-CBE2-4253-46D71E2173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4" b="30494"/>
          <a:stretch/>
        </p:blipFill>
        <p:spPr>
          <a:xfrm>
            <a:off x="9916305" y="3764050"/>
            <a:ext cx="954837" cy="379181"/>
          </a:xfrm>
          <a:prstGeom prst="rect">
            <a:avLst/>
          </a:prstGeom>
        </p:spPr>
      </p:pic>
      <p:pic>
        <p:nvPicPr>
          <p:cNvPr id="19" name="Imagen 23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6C6047FC-68E1-FC56-E60E-4888C80DDF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55" y="1861049"/>
            <a:ext cx="747197" cy="269708"/>
          </a:xfrm>
          <a:prstGeom prst="rect">
            <a:avLst/>
          </a:prstGeom>
        </p:spPr>
      </p:pic>
      <p:pic>
        <p:nvPicPr>
          <p:cNvPr id="20" name="Picture 2" descr="rest Archives - SalesforceProfs">
            <a:extLst>
              <a:ext uri="{FF2B5EF4-FFF2-40B4-BE49-F238E27FC236}">
                <a16:creationId xmlns:a16="http://schemas.microsoft.com/office/drawing/2014/main" id="{4CC900E6-5E3A-08F3-D757-DB532BFC0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60" y="4718521"/>
            <a:ext cx="1375944" cy="78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9476F37-C777-CFD5-1550-F3F73BC41F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3683" y="5637433"/>
            <a:ext cx="1118442" cy="597622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4D159D27-EFF3-96EC-7394-048343FF92E7}"/>
              </a:ext>
            </a:extLst>
          </p:cNvPr>
          <p:cNvGrpSpPr/>
          <p:nvPr/>
        </p:nvGrpSpPr>
        <p:grpSpPr>
          <a:xfrm>
            <a:off x="4025537" y="3540751"/>
            <a:ext cx="922910" cy="1040645"/>
            <a:chOff x="3102206" y="5440951"/>
            <a:chExt cx="942787" cy="1078735"/>
          </a:xfrm>
        </p:grpSpPr>
        <p:pic>
          <p:nvPicPr>
            <p:cNvPr id="23" name="Picture 2" descr="Home Assistant">
              <a:extLst>
                <a:ext uri="{FF2B5EF4-FFF2-40B4-BE49-F238E27FC236}">
                  <a16:creationId xmlns:a16="http://schemas.microsoft.com/office/drawing/2014/main" id="{CB1AF702-8EE1-7AE4-4422-CA3ECC926B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987" y="5440951"/>
              <a:ext cx="669226" cy="669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08BB3982-23FC-1C8A-E48F-BC23ACB5F473}"/>
                </a:ext>
              </a:extLst>
            </p:cNvPr>
            <p:cNvSpPr txBox="1"/>
            <p:nvPr/>
          </p:nvSpPr>
          <p:spPr>
            <a:xfrm>
              <a:off x="3102206" y="6041123"/>
              <a:ext cx="942787" cy="47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Home Assistant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36EB4EF2-74EF-4F56-EB9C-EABCFE2759E1}"/>
              </a:ext>
            </a:extLst>
          </p:cNvPr>
          <p:cNvGrpSpPr/>
          <p:nvPr/>
        </p:nvGrpSpPr>
        <p:grpSpPr>
          <a:xfrm>
            <a:off x="5586380" y="3244290"/>
            <a:ext cx="3471006" cy="649353"/>
            <a:chOff x="4187952" y="2779776"/>
            <a:chExt cx="4882896" cy="896112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40590944-8CEE-57F3-4613-1ADBADA4846C}"/>
                </a:ext>
              </a:extLst>
            </p:cNvPr>
            <p:cNvSpPr/>
            <p:nvPr/>
          </p:nvSpPr>
          <p:spPr>
            <a:xfrm>
              <a:off x="4187952" y="2779776"/>
              <a:ext cx="4882896" cy="89611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agen 2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7A610454-B067-A75B-379B-6AAC7FB3A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1" b="11000"/>
            <a:stretch/>
          </p:blipFill>
          <p:spPr>
            <a:xfrm>
              <a:off x="5515165" y="2795987"/>
              <a:ext cx="2298191" cy="813817"/>
            </a:xfrm>
            <a:prstGeom prst="rect">
              <a:avLst/>
            </a:prstGeom>
          </p:spPr>
        </p:pic>
      </p:grpSp>
      <p:pic>
        <p:nvPicPr>
          <p:cNvPr id="27" name="Picture 2" descr="Connecting Innr Zigbee lights with Samsung SmartThings - Innr Lighting">
            <a:extLst>
              <a:ext uri="{FF2B5EF4-FFF2-40B4-BE49-F238E27FC236}">
                <a16:creationId xmlns:a16="http://schemas.microsoft.com/office/drawing/2014/main" id="{D00E104F-AA29-F0CF-6E3A-51EEC2DCA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22486" r="2612" b="24181"/>
          <a:stretch/>
        </p:blipFill>
        <p:spPr bwMode="auto">
          <a:xfrm>
            <a:off x="8003070" y="6308380"/>
            <a:ext cx="205222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What is IFTTT? – IFTTT Help Center">
            <a:extLst>
              <a:ext uri="{FF2B5EF4-FFF2-40B4-BE49-F238E27FC236}">
                <a16:creationId xmlns:a16="http://schemas.microsoft.com/office/drawing/2014/main" id="{7A42F32C-4FBE-5467-37A5-E67120676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85" y="6337142"/>
            <a:ext cx="934682" cy="24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49">
            <a:extLst>
              <a:ext uri="{FF2B5EF4-FFF2-40B4-BE49-F238E27FC236}">
                <a16:creationId xmlns:a16="http://schemas.microsoft.com/office/drawing/2014/main" id="{43F2C45A-9E30-CAAA-3E11-1B1107E47E7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91" y="2353144"/>
            <a:ext cx="1775389" cy="64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3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CC7D3A1B-A35D-2D1D-ECA3-15902F60D67C}"/>
              </a:ext>
            </a:extLst>
          </p:cNvPr>
          <p:cNvGrpSpPr/>
          <p:nvPr/>
        </p:nvGrpSpPr>
        <p:grpSpPr>
          <a:xfrm>
            <a:off x="10270369" y="1269633"/>
            <a:ext cx="1651124" cy="1790208"/>
            <a:chOff x="10074898" y="1104091"/>
            <a:chExt cx="1651124" cy="1790208"/>
          </a:xfrm>
        </p:grpSpPr>
        <p:pic>
          <p:nvPicPr>
            <p:cNvPr id="15" name="Picture 2" descr="Recuperatore di calore Vortice da controsoffitto HRI PHANTOM 200 cod. 11290">
              <a:extLst>
                <a:ext uri="{FF2B5EF4-FFF2-40B4-BE49-F238E27FC236}">
                  <a16:creationId xmlns:a16="http://schemas.microsoft.com/office/drawing/2014/main" id="{FB91D80D-A397-8E24-0259-E92B58EAA1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9"/>
            <a:stretch/>
          </p:blipFill>
          <p:spPr bwMode="auto">
            <a:xfrm>
              <a:off x="10074898" y="1104091"/>
              <a:ext cx="1651124" cy="17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CD943D9-8BA6-7C78-E801-62DB4A6A9825}"/>
                </a:ext>
              </a:extLst>
            </p:cNvPr>
            <p:cNvSpPr/>
            <p:nvPr/>
          </p:nvSpPr>
          <p:spPr>
            <a:xfrm>
              <a:off x="10088880" y="1140460"/>
              <a:ext cx="363220" cy="315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122" name="Picture 2" descr="Pack di misurazione del consumo elettrico Wi-Fi per installazione monofase Airzone">
            <a:extLst>
              <a:ext uri="{FF2B5EF4-FFF2-40B4-BE49-F238E27FC236}">
                <a16:creationId xmlns:a16="http://schemas.microsoft.com/office/drawing/2014/main" id="{37728C8A-A3C9-72AC-E214-948A8B88E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1" t="15506" r="32555" b="12603"/>
          <a:stretch/>
        </p:blipFill>
        <p:spPr bwMode="auto">
          <a:xfrm>
            <a:off x="9573839" y="2713509"/>
            <a:ext cx="1228887" cy="153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6896C5A4-1BED-EE55-3E98-BD12116FDA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5BF466-5952-AAAA-D415-57471218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01" y="461736"/>
            <a:ext cx="5436428" cy="462084"/>
          </a:xfrm>
        </p:spPr>
        <p:txBody>
          <a:bodyPr/>
          <a:lstStyle/>
          <a:p>
            <a:r>
              <a:rPr lang="it-IT" dirty="0"/>
              <a:t>Il controllo intelligente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22F4C-E88C-4E8C-B76A-2EA8FFE08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2538" y="6356350"/>
            <a:ext cx="779462" cy="285750"/>
          </a:xfrm>
        </p:spPr>
        <p:txBody>
          <a:bodyPr/>
          <a:lstStyle/>
          <a:p>
            <a:fld id="{E3D92263-7FE4-4CDB-9F80-72EA88FD9BA2}" type="slidenum">
              <a:rPr lang="es-ES" smtClean="0"/>
              <a:pPr/>
              <a:t>29</a:t>
            </a:fld>
            <a:endParaRPr lang="es-ES" dirty="0"/>
          </a:p>
        </p:txBody>
      </p:sp>
      <p:cxnSp>
        <p:nvCxnSpPr>
          <p:cNvPr id="6" name="Прямая соединительная линия 48"/>
          <p:cNvCxnSpPr>
            <a:cxnSpLocks/>
          </p:cNvCxnSpPr>
          <p:nvPr/>
        </p:nvCxnSpPr>
        <p:spPr>
          <a:xfrm>
            <a:off x="1419055" y="3303515"/>
            <a:ext cx="3009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5">
            <a:extLst>
              <a:ext uri="{FF2B5EF4-FFF2-40B4-BE49-F238E27FC236}">
                <a16:creationId xmlns:a16="http://schemas.microsoft.com/office/drawing/2014/main" id="{B7213025-9DD2-425C-877F-5ECA01878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63" y="1242135"/>
            <a:ext cx="4881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controllo nelle mani dell’utente</a:t>
            </a:r>
            <a:endParaRPr lang="it-IT" alt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B0431E1F-3394-47A2-BE0D-85842C823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 b="1276"/>
          <a:stretch/>
        </p:blipFill>
        <p:spPr bwMode="auto">
          <a:xfrm>
            <a:off x="3344836" y="1865772"/>
            <a:ext cx="1186274" cy="11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13">
            <a:extLst>
              <a:ext uri="{FF2B5EF4-FFF2-40B4-BE49-F238E27FC236}">
                <a16:creationId xmlns:a16="http://schemas.microsoft.com/office/drawing/2014/main" id="{0A61C38F-6029-4ADF-908D-B8920F0E1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3235" y="4745272"/>
            <a:ext cx="26148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Interfacce di controllo</a:t>
            </a:r>
            <a:r>
              <a:rPr lang="it-IT" alt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ed </a:t>
            </a:r>
            <a:r>
              <a:rPr lang="it-IT" alt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algoritmi</a:t>
            </a:r>
            <a:r>
              <a:rPr lang="it-IT" alt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comando</a:t>
            </a:r>
          </a:p>
        </p:txBody>
      </p:sp>
      <p:sp>
        <p:nvSpPr>
          <p:cNvPr id="30" name="Rettangolo 19">
            <a:extLst>
              <a:ext uri="{FF2B5EF4-FFF2-40B4-BE49-F238E27FC236}">
                <a16:creationId xmlns:a16="http://schemas.microsoft.com/office/drawing/2014/main" id="{A5F4CCAE-19BC-4BD9-8244-39837E707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4" y="4100968"/>
            <a:ext cx="4544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Totale interfaccia con la </a:t>
            </a:r>
            <a:r>
              <a:rPr lang="it-IT" alt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domotica e la automazione</a:t>
            </a:r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BC1FFEDF-4933-421F-BC91-2C417299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3834" y="1850644"/>
            <a:ext cx="1012826" cy="67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n 153" descr="Imagen que contiene objeto&#10;&#10;Descripción generada automáticamente">
            <a:extLst>
              <a:ext uri="{FF2B5EF4-FFF2-40B4-BE49-F238E27FC236}">
                <a16:creationId xmlns:a16="http://schemas.microsoft.com/office/drawing/2014/main" id="{8A664541-1A79-4245-B281-2F523053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18" y="5562671"/>
            <a:ext cx="1587476" cy="825488"/>
          </a:xfrm>
          <a:prstGeom prst="rect">
            <a:avLst/>
          </a:prstGeom>
        </p:spPr>
      </p:pic>
      <p:pic>
        <p:nvPicPr>
          <p:cNvPr id="37" name="Picture 2" descr="Resultado de imagen de fibaro logo">
            <a:extLst>
              <a:ext uri="{FF2B5EF4-FFF2-40B4-BE49-F238E27FC236}">
                <a16:creationId xmlns:a16="http://schemas.microsoft.com/office/drawing/2014/main" id="{D9987762-872B-4E74-9FC2-B91F6ECE2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" y="5624513"/>
            <a:ext cx="931051" cy="5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n 149">
            <a:extLst>
              <a:ext uri="{FF2B5EF4-FFF2-40B4-BE49-F238E27FC236}">
                <a16:creationId xmlns:a16="http://schemas.microsoft.com/office/drawing/2014/main" id="{2A49A04D-F07D-40DF-961D-6F5509AAA0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1" y="5295582"/>
            <a:ext cx="1353384" cy="492139"/>
          </a:xfrm>
          <a:prstGeom prst="rect">
            <a:avLst/>
          </a:prstGeom>
        </p:spPr>
      </p:pic>
      <p:pic>
        <p:nvPicPr>
          <p:cNvPr id="39" name="Gráfico 136">
            <a:extLst>
              <a:ext uri="{FF2B5EF4-FFF2-40B4-BE49-F238E27FC236}">
                <a16:creationId xmlns:a16="http://schemas.microsoft.com/office/drawing/2014/main" id="{F45C5875-2D55-4AF4-8AAC-067EAE01EFE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1886" y="4857844"/>
            <a:ext cx="511008" cy="243793"/>
          </a:xfrm>
          <a:prstGeom prst="rect">
            <a:avLst/>
          </a:prstGeom>
        </p:spPr>
      </p:pic>
      <p:pic>
        <p:nvPicPr>
          <p:cNvPr id="40" name="Imagen 137" descr="Imagen que contiene objeto&#10;&#10;Descripción generada automáticamente">
            <a:extLst>
              <a:ext uri="{FF2B5EF4-FFF2-40B4-BE49-F238E27FC236}">
                <a16:creationId xmlns:a16="http://schemas.microsoft.com/office/drawing/2014/main" id="{4642AE6E-5E56-4D9E-8D95-09D9BE29CB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37" y="4905778"/>
            <a:ext cx="918387" cy="292379"/>
          </a:xfrm>
          <a:prstGeom prst="rect">
            <a:avLst/>
          </a:prstGeom>
        </p:spPr>
      </p:pic>
      <p:pic>
        <p:nvPicPr>
          <p:cNvPr id="41" name="Imagen 146">
            <a:extLst>
              <a:ext uri="{FF2B5EF4-FFF2-40B4-BE49-F238E27FC236}">
                <a16:creationId xmlns:a16="http://schemas.microsoft.com/office/drawing/2014/main" id="{12166CAD-7D07-4D4A-B2EC-8F1E4806C3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49" y="5120137"/>
            <a:ext cx="1087284" cy="815463"/>
          </a:xfrm>
          <a:prstGeom prst="rect">
            <a:avLst/>
          </a:prstGeom>
        </p:spPr>
      </p:pic>
      <p:pic>
        <p:nvPicPr>
          <p:cNvPr id="42" name="Imagen 147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609B2159-DA82-40C3-9150-4D97069E2E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9" y="4944308"/>
            <a:ext cx="998035" cy="203049"/>
          </a:xfrm>
          <a:prstGeom prst="rect">
            <a:avLst/>
          </a:prstGeom>
        </p:spPr>
      </p:pic>
      <p:pic>
        <p:nvPicPr>
          <p:cNvPr id="43" name="Imagen 150">
            <a:extLst>
              <a:ext uri="{FF2B5EF4-FFF2-40B4-BE49-F238E27FC236}">
                <a16:creationId xmlns:a16="http://schemas.microsoft.com/office/drawing/2014/main" id="{01D4D69C-1478-4B23-9F74-D60E3580AE6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t="36329" r="20364" b="39867"/>
          <a:stretch/>
        </p:blipFill>
        <p:spPr>
          <a:xfrm>
            <a:off x="2670337" y="5385119"/>
            <a:ext cx="1060495" cy="267585"/>
          </a:xfrm>
          <a:prstGeom prst="rect">
            <a:avLst/>
          </a:prstGeom>
        </p:spPr>
      </p:pic>
      <p:pic>
        <p:nvPicPr>
          <p:cNvPr id="44" name="Imagen 151">
            <a:extLst>
              <a:ext uri="{FF2B5EF4-FFF2-40B4-BE49-F238E27FC236}">
                <a16:creationId xmlns:a16="http://schemas.microsoft.com/office/drawing/2014/main" id="{F380A5A9-D635-49E3-8501-8D761FEEB6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4" b="30494"/>
          <a:stretch/>
        </p:blipFill>
        <p:spPr>
          <a:xfrm>
            <a:off x="3778836" y="5406992"/>
            <a:ext cx="740620" cy="294112"/>
          </a:xfrm>
          <a:prstGeom prst="rect">
            <a:avLst/>
          </a:prstGeom>
        </p:spPr>
      </p:pic>
      <p:pic>
        <p:nvPicPr>
          <p:cNvPr id="45" name="Imagen 159">
            <a:extLst>
              <a:ext uri="{FF2B5EF4-FFF2-40B4-BE49-F238E27FC236}">
                <a16:creationId xmlns:a16="http://schemas.microsoft.com/office/drawing/2014/main" id="{05E57A55-F514-40C0-A4B4-4D907252A4D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6" y="2652599"/>
            <a:ext cx="1200096" cy="375288"/>
          </a:xfrm>
          <a:prstGeom prst="rect">
            <a:avLst/>
          </a:prstGeom>
        </p:spPr>
      </p:pic>
      <p:pic>
        <p:nvPicPr>
          <p:cNvPr id="46" name="Imagen 161">
            <a:extLst>
              <a:ext uri="{FF2B5EF4-FFF2-40B4-BE49-F238E27FC236}">
                <a16:creationId xmlns:a16="http://schemas.microsoft.com/office/drawing/2014/main" id="{5CCC0760-6FC2-40A0-A331-322088390C1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6" y="1948424"/>
            <a:ext cx="1078400" cy="337231"/>
          </a:xfrm>
          <a:prstGeom prst="rect">
            <a:avLst/>
          </a:prstGeom>
        </p:spPr>
      </p:pic>
      <p:pic>
        <p:nvPicPr>
          <p:cNvPr id="47" name="Imagen 23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0D963EF9-EC10-462F-BAB7-A8FDA05549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60" y="5394355"/>
            <a:ext cx="711168" cy="256704"/>
          </a:xfrm>
          <a:prstGeom prst="rect">
            <a:avLst/>
          </a:prstGeom>
        </p:spPr>
      </p:pic>
      <p:pic>
        <p:nvPicPr>
          <p:cNvPr id="48" name="Imagen 113" descr="Imagen que contiene electrónica, circuito&#10;&#10;Descripción generada con confianza muy alta">
            <a:extLst>
              <a:ext uri="{FF2B5EF4-FFF2-40B4-BE49-F238E27FC236}">
                <a16:creationId xmlns:a16="http://schemas.microsoft.com/office/drawing/2014/main" id="{E778DEF8-4F69-4C8F-A6B2-1E9B3BE039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35" y="4565039"/>
            <a:ext cx="2108768" cy="1869883"/>
          </a:xfrm>
          <a:prstGeom prst="rect">
            <a:avLst/>
          </a:prstGeom>
        </p:spPr>
      </p:pic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26F2DDBE-F3EC-44A8-A682-4920DD218609}"/>
              </a:ext>
            </a:extLst>
          </p:cNvPr>
          <p:cNvSpPr/>
          <p:nvPr/>
        </p:nvSpPr>
        <p:spPr>
          <a:xfrm rot="18900000">
            <a:off x="6495626" y="2637693"/>
            <a:ext cx="810421" cy="498690"/>
          </a:xfrm>
          <a:prstGeom prst="rightArrow">
            <a:avLst/>
          </a:prstGeom>
          <a:solidFill>
            <a:srgbClr val="00364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reccia a destra 49">
            <a:extLst>
              <a:ext uri="{FF2B5EF4-FFF2-40B4-BE49-F238E27FC236}">
                <a16:creationId xmlns:a16="http://schemas.microsoft.com/office/drawing/2014/main" id="{1E0DD350-FC06-40BF-9C58-3EFCBCA53E08}"/>
              </a:ext>
            </a:extLst>
          </p:cNvPr>
          <p:cNvSpPr/>
          <p:nvPr/>
        </p:nvSpPr>
        <p:spPr>
          <a:xfrm rot="18900000" flipH="1">
            <a:off x="4886510" y="4218583"/>
            <a:ext cx="861021" cy="498690"/>
          </a:xfrm>
          <a:prstGeom prst="rightArrow">
            <a:avLst/>
          </a:prstGeom>
          <a:solidFill>
            <a:srgbClr val="00364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extLst>
              <a:ext uri="{FF2B5EF4-FFF2-40B4-BE49-F238E27FC236}">
                <a16:creationId xmlns:a16="http://schemas.microsoft.com/office/drawing/2014/main" id="{62D2B31B-31AE-4F4B-9AE3-DA584494FED6}"/>
              </a:ext>
            </a:extLst>
          </p:cNvPr>
          <p:cNvSpPr/>
          <p:nvPr/>
        </p:nvSpPr>
        <p:spPr>
          <a:xfrm rot="2700000" flipH="1">
            <a:off x="4888933" y="2652414"/>
            <a:ext cx="837880" cy="498690"/>
          </a:xfrm>
          <a:prstGeom prst="rightArrow">
            <a:avLst/>
          </a:prstGeom>
          <a:solidFill>
            <a:srgbClr val="00364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extLst>
              <a:ext uri="{FF2B5EF4-FFF2-40B4-BE49-F238E27FC236}">
                <a16:creationId xmlns:a16="http://schemas.microsoft.com/office/drawing/2014/main" id="{6C453C0E-9AC2-4C45-A03D-DE0265975F3E}"/>
              </a:ext>
            </a:extLst>
          </p:cNvPr>
          <p:cNvSpPr/>
          <p:nvPr/>
        </p:nvSpPr>
        <p:spPr>
          <a:xfrm rot="13500000" flipH="1">
            <a:off x="6482756" y="4235028"/>
            <a:ext cx="815463" cy="498690"/>
          </a:xfrm>
          <a:prstGeom prst="rightArrow">
            <a:avLst/>
          </a:prstGeom>
          <a:solidFill>
            <a:srgbClr val="00364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BF27ABB0-3EA2-4079-A61C-FE2DDD5E4BED}"/>
              </a:ext>
            </a:extLst>
          </p:cNvPr>
          <p:cNvSpPr/>
          <p:nvPr/>
        </p:nvSpPr>
        <p:spPr>
          <a:xfrm rot="18900000">
            <a:off x="5362007" y="2946564"/>
            <a:ext cx="1476379" cy="1476379"/>
          </a:xfrm>
          <a:prstGeom prst="ellipse">
            <a:avLst/>
          </a:prstGeom>
          <a:solidFill>
            <a:srgbClr val="00364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4E6900F-64D8-4360-BF13-4A95E5EA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06" y="3025491"/>
            <a:ext cx="1340940" cy="13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57F1E3-AB63-4138-89EE-0AE60181D336}"/>
              </a:ext>
            </a:extLst>
          </p:cNvPr>
          <p:cNvSpPr txBox="1"/>
          <p:nvPr/>
        </p:nvSpPr>
        <p:spPr>
          <a:xfrm>
            <a:off x="2268831" y="2417067"/>
            <a:ext cx="1222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1479B2"/>
                </a:solidFill>
              </a:rPr>
              <a:t>Airzone Cloud</a:t>
            </a:r>
          </a:p>
        </p:txBody>
      </p:sp>
      <p:pic>
        <p:nvPicPr>
          <p:cNvPr id="2050" name="Picture 2" descr="rest Archives - SalesforceProfs">
            <a:extLst>
              <a:ext uri="{FF2B5EF4-FFF2-40B4-BE49-F238E27FC236}">
                <a16:creationId xmlns:a16="http://schemas.microsoft.com/office/drawing/2014/main" id="{7238CCFF-027D-4A30-950F-D962625C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65" y="5568807"/>
            <a:ext cx="1309597" cy="7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4FB96E2-E147-4721-AE5D-FDFFF5C8D3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7979" y="6107492"/>
            <a:ext cx="1064511" cy="568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97EE797-F739-4BA5-B98E-21DA637DA5E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71974" t="8984" r="1559" b="14314"/>
          <a:stretch/>
        </p:blipFill>
        <p:spPr>
          <a:xfrm>
            <a:off x="2520179" y="2662638"/>
            <a:ext cx="782984" cy="825441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539D344-6FE3-4DB2-9578-F5EF8053EB8C}"/>
              </a:ext>
            </a:extLst>
          </p:cNvPr>
          <p:cNvSpPr txBox="1"/>
          <p:nvPr/>
        </p:nvSpPr>
        <p:spPr>
          <a:xfrm>
            <a:off x="2373834" y="3386373"/>
            <a:ext cx="1147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85817E"/>
                </a:solidFill>
              </a:rPr>
              <a:t>ISO 27001:2013</a:t>
            </a:r>
          </a:p>
        </p:txBody>
      </p:sp>
      <p:pic>
        <p:nvPicPr>
          <p:cNvPr id="53" name="Imagen 1">
            <a:extLst>
              <a:ext uri="{FF2B5EF4-FFF2-40B4-BE49-F238E27FC236}">
                <a16:creationId xmlns:a16="http://schemas.microsoft.com/office/drawing/2014/main" id="{DAE20D28-E908-4720-9B83-4E1D06D422F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607" y="5613650"/>
            <a:ext cx="941228" cy="101938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0A868510-6F44-C99C-0132-9370A99EA301}"/>
              </a:ext>
            </a:extLst>
          </p:cNvPr>
          <p:cNvGrpSpPr/>
          <p:nvPr/>
        </p:nvGrpSpPr>
        <p:grpSpPr>
          <a:xfrm>
            <a:off x="4698447" y="5787721"/>
            <a:ext cx="667700" cy="763044"/>
            <a:chOff x="3102206" y="5475346"/>
            <a:chExt cx="942787" cy="1189507"/>
          </a:xfrm>
        </p:grpSpPr>
        <p:pic>
          <p:nvPicPr>
            <p:cNvPr id="9" name="Picture 2" descr="Home Assistant">
              <a:extLst>
                <a:ext uri="{FF2B5EF4-FFF2-40B4-BE49-F238E27FC236}">
                  <a16:creationId xmlns:a16="http://schemas.microsoft.com/office/drawing/2014/main" id="{EDC3474D-B808-09B4-2997-85964F44B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595" y="5475346"/>
              <a:ext cx="669226" cy="669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ACFF2FE-DFCB-ADDA-203E-9BF5F1730A07}"/>
                </a:ext>
              </a:extLst>
            </p:cNvPr>
            <p:cNvSpPr txBox="1"/>
            <p:nvPr/>
          </p:nvSpPr>
          <p:spPr>
            <a:xfrm>
              <a:off x="3102206" y="6041123"/>
              <a:ext cx="942787" cy="62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/>
                <a:t>Home Assistant</a:t>
              </a:r>
            </a:p>
          </p:txBody>
        </p:sp>
      </p:grpSp>
      <p:pic>
        <p:nvPicPr>
          <p:cNvPr id="11" name="Picture 2" descr="Connecting Innr Zigbee lights with Samsung SmartThings - Innr Lighting">
            <a:extLst>
              <a:ext uri="{FF2B5EF4-FFF2-40B4-BE49-F238E27FC236}">
                <a16:creationId xmlns:a16="http://schemas.microsoft.com/office/drawing/2014/main" id="{5E277F53-A51F-DCD5-FFE5-B2D9E060D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22486" r="2612" b="24181"/>
          <a:stretch/>
        </p:blipFill>
        <p:spPr bwMode="auto">
          <a:xfrm>
            <a:off x="1597432" y="6330810"/>
            <a:ext cx="1557619" cy="27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What is IFTTT? – IFTTT Help Center">
            <a:extLst>
              <a:ext uri="{FF2B5EF4-FFF2-40B4-BE49-F238E27FC236}">
                <a16:creationId xmlns:a16="http://schemas.microsoft.com/office/drawing/2014/main" id="{035DFE4A-5569-1ED9-5828-D442B18B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93" y="6401800"/>
            <a:ext cx="713513" cy="1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609CC40-E30B-808A-C76C-F0241B592CA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52806" y="2119467"/>
            <a:ext cx="1522092" cy="14845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5BE98FC-27C4-3364-6D36-D9E60292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47" y="4918949"/>
            <a:ext cx="896816" cy="2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igBee Logo / Computers / Logonoid.com">
            <a:extLst>
              <a:ext uri="{FF2B5EF4-FFF2-40B4-BE49-F238E27FC236}">
                <a16:creationId xmlns:a16="http://schemas.microsoft.com/office/drawing/2014/main" id="{46B9BCD2-28DC-4E72-B3A2-FB95CE09B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32" y="4944007"/>
            <a:ext cx="671148" cy="2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BA82F66-9EC6-F51C-1966-9DF953E2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17" y="4823173"/>
            <a:ext cx="727993" cy="32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tangolo 5">
            <a:extLst>
              <a:ext uri="{FF2B5EF4-FFF2-40B4-BE49-F238E27FC236}">
                <a16:creationId xmlns:a16="http://schemas.microsoft.com/office/drawing/2014/main" id="{BF5A5D82-45E4-4AA2-ADE0-53B6D0252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388" y="534249"/>
            <a:ext cx="3613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Comfort clima, IAQ e monitoraggio elettrico</a:t>
            </a:r>
            <a:endParaRPr lang="it-IT" alt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Imagen 3" descr="Imagen que contiene medidor&#10;&#10;Descripción generada automáticamente">
            <a:extLst>
              <a:ext uri="{FF2B5EF4-FFF2-40B4-BE49-F238E27FC236}">
                <a16:creationId xmlns:a16="http://schemas.microsoft.com/office/drawing/2014/main" id="{CC86295B-6D7C-4CA8-B19B-1D84C072AA97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16212" r="50447" b="8090"/>
          <a:stretch/>
        </p:blipFill>
        <p:spPr>
          <a:xfrm>
            <a:off x="7191204" y="1183938"/>
            <a:ext cx="1408704" cy="196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1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30" grpId="0"/>
      <p:bldP spid="22" grpId="0" animBg="1"/>
      <p:bldP spid="50" grpId="0" animBg="1"/>
      <p:bldP spid="51" grpId="0" animBg="1"/>
      <p:bldP spid="52" grpId="0" animBg="1"/>
      <p:bldP spid="5" grpId="0"/>
      <p:bldP spid="4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A5C1B939-273A-390C-2CFF-B83DF4C5D73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r="7039"/>
          <a:stretch/>
        </p:blipFill>
        <p:spPr/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59D5FA-0ED5-8B35-33BA-D3E362A11D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2292120-7F65-3A2E-DEFA-7700BD3A33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4157" y="1383062"/>
            <a:ext cx="7127701" cy="51625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400" i="0" dirty="0"/>
              <a:t>Come scegliere un sistema di controllo per un impianto di climatizzazione?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200" dirty="0"/>
              <a:t>Ruolo della regolazione.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200" dirty="0"/>
              <a:t>I benefici attesi.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200" dirty="0"/>
              <a:t>La rivoluzione dell'HVAC Intelligente</a:t>
            </a:r>
            <a:r>
              <a:rPr lang="it-IT" dirty="0"/>
              <a:t>.</a:t>
            </a:r>
          </a:p>
          <a:p>
            <a:pPr marL="457189" lvl="1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400" i="0" dirty="0"/>
              <a:t>Esempi pratici:</a:t>
            </a:r>
          </a:p>
          <a:p>
            <a:pPr marL="800089" lvl="1" indent="-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200" dirty="0"/>
              <a:t>Soluzione residenziale.</a:t>
            </a:r>
          </a:p>
          <a:p>
            <a:pPr marL="800089" lvl="1" indent="-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200" dirty="0"/>
              <a:t>Hotel.</a:t>
            </a:r>
          </a:p>
          <a:p>
            <a:pPr marL="800089" lvl="1" indent="-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200" dirty="0"/>
              <a:t>IAQ per la gestione della VMC.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F60CAB-E8C3-7D3A-B67E-C68B1689971B}"/>
              </a:ext>
            </a:extLst>
          </p:cNvPr>
          <p:cNvSpPr txBox="1"/>
          <p:nvPr/>
        </p:nvSpPr>
        <p:spPr>
          <a:xfrm>
            <a:off x="344157" y="706167"/>
            <a:ext cx="6094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CONTESTO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317283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DDD9B0-7FAA-33CD-FE27-819A3E15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04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7FE860-1FC5-13E3-C583-7623CB55DE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 err="1"/>
              <a:t>Esempi</a:t>
            </a:r>
            <a:r>
              <a:rPr lang="es-ES" dirty="0"/>
              <a:t> </a:t>
            </a:r>
            <a:r>
              <a:rPr lang="es-ES" dirty="0" err="1"/>
              <a:t>pratici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694665-2656-7302-F416-E9FE876080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" dirty="0"/>
              <a:t>SOLUZIONE RESIDENZIALE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145753-5EC5-B5CF-3BAA-20A2C2EB34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HOTEL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AE894C6-751D-2903-AF3B-517A34ABCD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IAQ PER LA GESTIONE DELLA VMC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007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12074AD-FB5D-E502-4E79-804F87F58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D2C3EF0-A9CD-8A12-11CE-610FD1CE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Residenziale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0F4634-93B5-21C3-A016-0F245E1E57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C98920-5702-1C6E-5770-E7CD56D050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891AA75D-DCD3-8824-FB83-BBB2FE67AC1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r="9661"/>
          <a:stretch/>
        </p:blipFill>
        <p:spPr/>
      </p:pic>
    </p:spTree>
    <p:extLst>
      <p:ext uri="{BB962C8B-B14F-4D97-AF65-F5344CB8AC3E}">
        <p14:creationId xmlns:p14="http://schemas.microsoft.com/office/powerpoint/2010/main" val="713401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nterno, casa, elettrodomestico&#10;&#10;Il contenuto generato dall'IA potrebbe non essere corretto.">
            <a:extLst>
              <a:ext uri="{FF2B5EF4-FFF2-40B4-BE49-F238E27FC236}">
                <a16:creationId xmlns:a16="http://schemas.microsoft.com/office/drawing/2014/main" id="{6D73A849-3B1A-1369-019B-453596CF9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17077" r="17069" b="19810"/>
          <a:stretch>
            <a:fillRect/>
          </a:stretch>
        </p:blipFill>
        <p:spPr>
          <a:xfrm>
            <a:off x="3092160" y="134223"/>
            <a:ext cx="9820857" cy="6723778"/>
          </a:xfrm>
          <a:prstGeom prst="rect">
            <a:avLst/>
          </a:prstGeom>
        </p:spPr>
      </p:pic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C133165-1228-F94D-3F26-4DCE486C07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0D139A5-4460-F51F-82B3-D00F33507D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EC19E62-D012-3F13-C3A1-24517B42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87" y="664177"/>
            <a:ext cx="4697518" cy="462084"/>
          </a:xfrm>
        </p:spPr>
        <p:txBody>
          <a:bodyPr/>
          <a:lstStyle/>
          <a:p>
            <a:r>
              <a:rPr lang="it-IT" dirty="0"/>
              <a:t>Quale regolazione per questo impianto?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F4C7FD2-5645-023B-7D51-F0E388BCBBCF}"/>
              </a:ext>
            </a:extLst>
          </p:cNvPr>
          <p:cNvSpPr/>
          <p:nvPr/>
        </p:nvSpPr>
        <p:spPr>
          <a:xfrm>
            <a:off x="187613" y="2711010"/>
            <a:ext cx="2904548" cy="1161761"/>
          </a:xfrm>
          <a:prstGeom prst="roundRect">
            <a:avLst/>
          </a:prstGeom>
          <a:solidFill>
            <a:srgbClr val="2749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Piano ammezzato:  </a:t>
            </a:r>
            <a:r>
              <a:rPr lang="it-IT" dirty="0"/>
              <a:t>canalizzata con VMC a servizio di 4 stanze con radiatori per l’inverno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FB750D0-A109-CBEF-26A5-5B93BBC0E9FB}"/>
              </a:ext>
            </a:extLst>
          </p:cNvPr>
          <p:cNvSpPr/>
          <p:nvPr/>
        </p:nvSpPr>
        <p:spPr>
          <a:xfrm>
            <a:off x="7861838" y="1321822"/>
            <a:ext cx="1333500" cy="238383"/>
          </a:xfrm>
          <a:prstGeom prst="roundRect">
            <a:avLst>
              <a:gd name="adj" fmla="val 22851"/>
            </a:avLst>
          </a:prstGeom>
          <a:solidFill>
            <a:srgbClr val="274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Canalizzata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87C6DDA2-72AC-7C5E-28FB-49BF95F5F06F}"/>
              </a:ext>
            </a:extLst>
          </p:cNvPr>
          <p:cNvSpPr/>
          <p:nvPr/>
        </p:nvSpPr>
        <p:spPr>
          <a:xfrm>
            <a:off x="6695282" y="1243624"/>
            <a:ext cx="666750" cy="238383"/>
          </a:xfrm>
          <a:prstGeom prst="roundRect">
            <a:avLst>
              <a:gd name="adj" fmla="val 22851"/>
            </a:avLst>
          </a:prstGeom>
          <a:solidFill>
            <a:srgbClr val="274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VMC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5C0DFDCB-E8DB-B726-520D-89B3728671D9}"/>
              </a:ext>
            </a:extLst>
          </p:cNvPr>
          <p:cNvSpPr/>
          <p:nvPr/>
        </p:nvSpPr>
        <p:spPr>
          <a:xfrm>
            <a:off x="7804944" y="3724007"/>
            <a:ext cx="1265237" cy="238383"/>
          </a:xfrm>
          <a:prstGeom prst="roundRect">
            <a:avLst>
              <a:gd name="adj" fmla="val 22851"/>
            </a:avLst>
          </a:prstGeom>
          <a:solidFill>
            <a:srgbClr val="274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Radiatori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4EFF92AF-5B18-8BD1-3212-2BE74B79A55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519195" y="3595558"/>
            <a:ext cx="918368" cy="128449"/>
          </a:xfrm>
          <a:prstGeom prst="line">
            <a:avLst/>
          </a:prstGeom>
          <a:ln w="28575">
            <a:solidFill>
              <a:srgbClr val="27494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AC1A62D-9301-A2C7-DCAD-7569827AAC61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324726" y="3309808"/>
            <a:ext cx="1112837" cy="414199"/>
          </a:xfrm>
          <a:prstGeom prst="line">
            <a:avLst/>
          </a:prstGeom>
          <a:ln w="28575">
            <a:solidFill>
              <a:srgbClr val="27494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49C9F29-74F3-B371-216E-E62C5F24E52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310563" y="3040727"/>
            <a:ext cx="127000" cy="683280"/>
          </a:xfrm>
          <a:prstGeom prst="line">
            <a:avLst/>
          </a:prstGeom>
          <a:ln w="28575">
            <a:solidFill>
              <a:srgbClr val="27494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409F1C69-1BA3-2F96-1329-9498A11DBE15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8437563" y="3355052"/>
            <a:ext cx="1792288" cy="368955"/>
          </a:xfrm>
          <a:prstGeom prst="line">
            <a:avLst/>
          </a:prstGeom>
          <a:ln w="28575">
            <a:solidFill>
              <a:srgbClr val="27494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3440FAEC-91B7-D924-8101-6EACDC68829E}"/>
              </a:ext>
            </a:extLst>
          </p:cNvPr>
          <p:cNvSpPr/>
          <p:nvPr/>
        </p:nvSpPr>
        <p:spPr>
          <a:xfrm>
            <a:off x="187613" y="4746044"/>
            <a:ext cx="2904548" cy="1161761"/>
          </a:xfrm>
          <a:prstGeom prst="roundRect">
            <a:avLst/>
          </a:prstGeom>
          <a:solidFill>
            <a:srgbClr val="1147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Piano terra: </a:t>
            </a:r>
            <a:br>
              <a:rPr lang="it-IT" b="1" dirty="0"/>
            </a:br>
            <a:r>
              <a:rPr lang="it-IT" b="1" dirty="0"/>
              <a:t>2 zone con pavimento radiante invernale e split estivi.</a:t>
            </a:r>
            <a:endParaRPr lang="it-IT" dirty="0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97B42AF2-DB98-AEF4-E21B-2A09A20FE8C7}"/>
              </a:ext>
            </a:extLst>
          </p:cNvPr>
          <p:cNvSpPr/>
          <p:nvPr/>
        </p:nvSpPr>
        <p:spPr>
          <a:xfrm>
            <a:off x="6115986" y="6485395"/>
            <a:ext cx="2157270" cy="238383"/>
          </a:xfrm>
          <a:prstGeom prst="roundRect">
            <a:avLst>
              <a:gd name="adj" fmla="val 22851"/>
            </a:avLst>
          </a:prstGeom>
          <a:solidFill>
            <a:srgbClr val="1147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Pavimento radiante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A6A57097-6858-E429-1DF3-3BCBFFC44012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5600411" y="5524242"/>
            <a:ext cx="1594210" cy="961153"/>
          </a:xfrm>
          <a:prstGeom prst="line">
            <a:avLst/>
          </a:prstGeom>
          <a:ln w="28575">
            <a:solidFill>
              <a:srgbClr val="11471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159C2F3-F5DD-F3D3-62CF-7E3AEE9B929C}"/>
              </a:ext>
            </a:extLst>
          </p:cNvPr>
          <p:cNvCxnSpPr>
            <a:cxnSpLocks/>
          </p:cNvCxnSpPr>
          <p:nvPr/>
        </p:nvCxnSpPr>
        <p:spPr>
          <a:xfrm flipV="1">
            <a:off x="7214608" y="6146538"/>
            <a:ext cx="1222955" cy="338459"/>
          </a:xfrm>
          <a:prstGeom prst="line">
            <a:avLst/>
          </a:prstGeom>
          <a:ln w="28575">
            <a:solidFill>
              <a:srgbClr val="11471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D4130E87-22C7-3967-2AA7-1D259BCBAAF5}"/>
              </a:ext>
            </a:extLst>
          </p:cNvPr>
          <p:cNvSpPr/>
          <p:nvPr/>
        </p:nvSpPr>
        <p:spPr>
          <a:xfrm>
            <a:off x="3571801" y="5674870"/>
            <a:ext cx="1078635" cy="238383"/>
          </a:xfrm>
          <a:prstGeom prst="roundRect">
            <a:avLst>
              <a:gd name="adj" fmla="val 22851"/>
            </a:avLst>
          </a:prstGeom>
          <a:solidFill>
            <a:srgbClr val="1147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Split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D81EE222-337C-DDBC-19A5-9B51BBE7CF59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4111119" y="3595558"/>
            <a:ext cx="117981" cy="2079312"/>
          </a:xfrm>
          <a:prstGeom prst="line">
            <a:avLst/>
          </a:prstGeom>
          <a:ln w="28575">
            <a:solidFill>
              <a:srgbClr val="11471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19C03762-A96D-FFD4-5420-5078BD923E83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4111119" y="4542651"/>
            <a:ext cx="7166481" cy="1132219"/>
          </a:xfrm>
          <a:prstGeom prst="line">
            <a:avLst/>
          </a:prstGeom>
          <a:ln w="28575">
            <a:solidFill>
              <a:srgbClr val="11471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AFC7512C-512E-5301-C647-A09AC067A9EB}"/>
              </a:ext>
            </a:extLst>
          </p:cNvPr>
          <p:cNvSpPr/>
          <p:nvPr/>
        </p:nvSpPr>
        <p:spPr>
          <a:xfrm>
            <a:off x="4790570" y="2933700"/>
            <a:ext cx="1078635" cy="548207"/>
          </a:xfrm>
          <a:prstGeom prst="roundRect">
            <a:avLst>
              <a:gd name="adj" fmla="val 22851"/>
            </a:avLst>
          </a:prstGeom>
          <a:solidFill>
            <a:srgbClr val="17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Pompa di calore</a:t>
            </a: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A0EA7547-4225-05F8-ACB6-467BB99F384A}"/>
              </a:ext>
            </a:extLst>
          </p:cNvPr>
          <p:cNvSpPr/>
          <p:nvPr/>
        </p:nvSpPr>
        <p:spPr>
          <a:xfrm>
            <a:off x="187611" y="5958343"/>
            <a:ext cx="2904548" cy="404357"/>
          </a:xfrm>
          <a:prstGeom prst="roundRect">
            <a:avLst>
              <a:gd name="adj" fmla="val 35512"/>
            </a:avLst>
          </a:prstGeom>
          <a:solidFill>
            <a:srgbClr val="17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Pompa di calore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71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25" grpId="0" animBg="1"/>
      <p:bldP spid="26" grpId="0" animBg="1"/>
      <p:bldP spid="36" grpId="0" animBg="1"/>
      <p:bldP spid="45" grpId="0" animBg="1"/>
      <p:bldP spid="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94D7E87-5F5F-9955-6D5D-F2720AA22C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3468" y="1880951"/>
            <a:ext cx="5436428" cy="238383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CC32AC-C94E-76F4-0888-7ECAB6AE42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64" name="Google Shape;364;p29"/>
          <p:cNvSpPr txBox="1">
            <a:spLocks noGrp="1"/>
          </p:cNvSpPr>
          <p:nvPr>
            <p:ph type="title"/>
          </p:nvPr>
        </p:nvSpPr>
        <p:spPr>
          <a:xfrm>
            <a:off x="489340" y="515044"/>
            <a:ext cx="7139276" cy="462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Zonificazione</a:t>
            </a:r>
            <a:r>
              <a:rPr lang="es-ES" dirty="0"/>
              <a:t> + IAQ</a:t>
            </a:r>
            <a:endParaRPr dirty="0"/>
          </a:p>
        </p:txBody>
      </p:sp>
      <p:pic>
        <p:nvPicPr>
          <p:cNvPr id="369" name="Google Shape;369;p2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438" y="1531075"/>
            <a:ext cx="7139276" cy="25628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70" name="Google Shape;370;p29" descr="Imagen que contiene medidor&#10;&#10;Descripción generada automáticamente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2051921" y="4267345"/>
            <a:ext cx="3987974" cy="263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9" descr="Immagine che contiene freccia&#10;&#10;Descrizione generata automaticamente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9896" y="3490950"/>
            <a:ext cx="859262" cy="85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9" descr="Immagine che contiene freccia&#10;&#10;Descrizione generata automaticamente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0645" y="3400183"/>
            <a:ext cx="859262" cy="85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9" descr="Immagine che contiene freccia&#10;&#10;Descrizione generata automaticamente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234" y="3286475"/>
            <a:ext cx="859262" cy="85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9" descr="Immagine che contiene freccia&#10;&#10;Descrizione generata automaticamente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193" y="3205924"/>
            <a:ext cx="859262" cy="85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9" descr="Immagine che contiene freccia&#10;&#10;Descrizione generata automaticamente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262" y="2979165"/>
            <a:ext cx="1111983" cy="111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9" descr="Immagine che contiene freccia&#10;&#10;Descrizione generata automaticamente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5819" y="2979164"/>
            <a:ext cx="1111983" cy="111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9" descr="Immagine che contiene freccia&#10;&#10;Descrizione generata automaticamente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7506" y="2818902"/>
            <a:ext cx="1111983" cy="111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 descr="Immagine che contiene freccia&#10;&#10;Descrizione generata automaticamente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9017" y="2730483"/>
            <a:ext cx="1111983" cy="1111983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9"/>
          <p:cNvSpPr/>
          <p:nvPr/>
        </p:nvSpPr>
        <p:spPr>
          <a:xfrm>
            <a:off x="489340" y="2214457"/>
            <a:ext cx="969274" cy="1452074"/>
          </a:xfrm>
          <a:prstGeom prst="curvedRightArrow">
            <a:avLst>
              <a:gd name="adj1" fmla="val 26596"/>
              <a:gd name="adj2" fmla="val 45251"/>
              <a:gd name="adj3" fmla="val 25000"/>
            </a:avLst>
          </a:prstGeom>
          <a:solidFill>
            <a:srgbClr val="0076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9"/>
          <p:cNvSpPr txBox="1"/>
          <p:nvPr/>
        </p:nvSpPr>
        <p:spPr>
          <a:xfrm>
            <a:off x="727536" y="4270118"/>
            <a:ext cx="2086308" cy="830956"/>
          </a:xfrm>
          <a:prstGeom prst="rect">
            <a:avLst/>
          </a:prstGeom>
          <a:solidFill>
            <a:srgbClr val="0076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Aria di rinnovo dalla VMC</a:t>
            </a:r>
            <a:endParaRPr dirty="0"/>
          </a:p>
        </p:txBody>
      </p:sp>
      <p:sp>
        <p:nvSpPr>
          <p:cNvPr id="381" name="Google Shape;381;p29"/>
          <p:cNvSpPr txBox="1"/>
          <p:nvPr/>
        </p:nvSpPr>
        <p:spPr>
          <a:xfrm>
            <a:off x="7846020" y="3336280"/>
            <a:ext cx="3077552" cy="461665"/>
          </a:xfrm>
          <a:prstGeom prst="rect">
            <a:avLst/>
          </a:prstGeom>
          <a:solidFill>
            <a:srgbClr val="8EB37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Aria di climatizzazione</a:t>
            </a:r>
            <a:endParaRPr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6C3C02-2B38-BC3F-CE68-C548BF328C4F}"/>
              </a:ext>
            </a:extLst>
          </p:cNvPr>
          <p:cNvSpPr txBox="1"/>
          <p:nvPr/>
        </p:nvSpPr>
        <p:spPr>
          <a:xfrm>
            <a:off x="8733969" y="4128518"/>
            <a:ext cx="3305027" cy="224676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Purificazione dell’aria per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eccesso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PM2,5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PM10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la sola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ionizzazione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Ventilazione + ionizzazione per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inquinamento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TVOC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Sola ventilazione per eccesso di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</a:t>
            </a:r>
            <a:r>
              <a:rPr lang="it-IT" sz="20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magine 10" descr="Immagine che contiene computer, computer, gadget, Dispositivo elettronico&#10;&#10;Il contenuto generato dall'IA potrebbe non essere corretto.">
            <a:extLst>
              <a:ext uri="{FF2B5EF4-FFF2-40B4-BE49-F238E27FC236}">
                <a16:creationId xmlns:a16="http://schemas.microsoft.com/office/drawing/2014/main" id="{3B19C221-591C-F36B-5CEB-77EE1FD5C5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5" t="13669" r="27369" b="12982"/>
          <a:stretch>
            <a:fillRect/>
          </a:stretch>
        </p:blipFill>
        <p:spPr>
          <a:xfrm>
            <a:off x="6230458" y="4259445"/>
            <a:ext cx="2267643" cy="2479601"/>
          </a:xfrm>
          <a:prstGeom prst="rect">
            <a:avLst/>
          </a:prstGeom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B73B15F8-A9D0-7124-C14B-88C7CFD8ADAF}"/>
              </a:ext>
            </a:extLst>
          </p:cNvPr>
          <p:cNvSpPr txBox="1">
            <a:spLocks/>
          </p:cNvSpPr>
          <p:nvPr/>
        </p:nvSpPr>
        <p:spPr>
          <a:xfrm>
            <a:off x="437069" y="1073919"/>
            <a:ext cx="6918324" cy="203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33" b="0" i="0" kern="120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Ogni stanza è una zona termica indipendente.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interno, casa, elettrodomestico&#10;&#10;Il contenuto generato dall'IA potrebbe non essere corretto.">
            <a:extLst>
              <a:ext uri="{FF2B5EF4-FFF2-40B4-BE49-F238E27FC236}">
                <a16:creationId xmlns:a16="http://schemas.microsoft.com/office/drawing/2014/main" id="{D854D810-6E7D-D9DB-E876-F892737D6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5" t="26824" r="22676" b="46782"/>
          <a:stretch>
            <a:fillRect/>
          </a:stretch>
        </p:blipFill>
        <p:spPr>
          <a:xfrm>
            <a:off x="-10036" y="1440873"/>
            <a:ext cx="12202036" cy="5417127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0BB0B5-732B-2EBE-C5CC-1BE5C99874A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F5278AF-A010-1F08-0302-EED35964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7" y="524091"/>
            <a:ext cx="8648104" cy="462084"/>
          </a:xfrm>
        </p:spPr>
        <p:txBody>
          <a:bodyPr/>
          <a:lstStyle/>
          <a:p>
            <a:r>
              <a:rPr lang="it-IT" dirty="0"/>
              <a:t>Regolazione e controllo per stanza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D79F242-1CA8-A226-B4A7-9A23579165BA}"/>
              </a:ext>
            </a:extLst>
          </p:cNvPr>
          <p:cNvGrpSpPr/>
          <p:nvPr/>
        </p:nvGrpSpPr>
        <p:grpSpPr>
          <a:xfrm>
            <a:off x="365627" y="3456741"/>
            <a:ext cx="2355378" cy="1064925"/>
            <a:chOff x="365627" y="4403950"/>
            <a:chExt cx="2355378" cy="1545717"/>
          </a:xfrm>
        </p:grpSpPr>
        <p:sp>
          <p:nvSpPr>
            <p:cNvPr id="7" name="Google Shape;344;p28">
              <a:extLst>
                <a:ext uri="{FF2B5EF4-FFF2-40B4-BE49-F238E27FC236}">
                  <a16:creationId xmlns:a16="http://schemas.microsoft.com/office/drawing/2014/main" id="{76A4C223-C169-9B58-0ED0-56BA16F542D3}"/>
                </a:ext>
              </a:extLst>
            </p:cNvPr>
            <p:cNvSpPr/>
            <p:nvPr/>
          </p:nvSpPr>
          <p:spPr>
            <a:xfrm>
              <a:off x="365627" y="4403950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5;p28">
              <a:extLst>
                <a:ext uri="{FF2B5EF4-FFF2-40B4-BE49-F238E27FC236}">
                  <a16:creationId xmlns:a16="http://schemas.microsoft.com/office/drawing/2014/main" id="{11F1C739-97A6-C4C1-79DF-9BD0F136CCEF}"/>
                </a:ext>
              </a:extLst>
            </p:cNvPr>
            <p:cNvSpPr txBox="1"/>
            <p:nvPr/>
          </p:nvSpPr>
          <p:spPr>
            <a:xfrm>
              <a:off x="410900" y="4449223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 comando/ sonda</a:t>
              </a:r>
              <a:b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 ogni stanza</a:t>
              </a: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346;p28">
            <a:extLst>
              <a:ext uri="{FF2B5EF4-FFF2-40B4-BE49-F238E27FC236}">
                <a16:creationId xmlns:a16="http://schemas.microsoft.com/office/drawing/2014/main" id="{1EDBF408-FE79-8514-7237-51D3A5CB6E50}"/>
              </a:ext>
            </a:extLst>
          </p:cNvPr>
          <p:cNvSpPr/>
          <p:nvPr/>
        </p:nvSpPr>
        <p:spPr>
          <a:xfrm>
            <a:off x="2898248" y="3951861"/>
            <a:ext cx="499340" cy="58413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125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2F10355-13C9-7986-4EEC-52B9CAF288FD}"/>
              </a:ext>
            </a:extLst>
          </p:cNvPr>
          <p:cNvGrpSpPr/>
          <p:nvPr/>
        </p:nvGrpSpPr>
        <p:grpSpPr>
          <a:xfrm>
            <a:off x="3502177" y="3456741"/>
            <a:ext cx="2355378" cy="1064925"/>
            <a:chOff x="3803120" y="4403950"/>
            <a:chExt cx="2355378" cy="1545717"/>
          </a:xfrm>
        </p:grpSpPr>
        <p:sp>
          <p:nvSpPr>
            <p:cNvPr id="11" name="Google Shape;348;p28">
              <a:extLst>
                <a:ext uri="{FF2B5EF4-FFF2-40B4-BE49-F238E27FC236}">
                  <a16:creationId xmlns:a16="http://schemas.microsoft.com/office/drawing/2014/main" id="{85353D4C-0A46-9E16-A0F0-FFEB7932BBF0}"/>
                </a:ext>
              </a:extLst>
            </p:cNvPr>
            <p:cNvSpPr/>
            <p:nvPr/>
          </p:nvSpPr>
          <p:spPr>
            <a:xfrm>
              <a:off x="3803120" y="4403950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9;p28">
              <a:extLst>
                <a:ext uri="{FF2B5EF4-FFF2-40B4-BE49-F238E27FC236}">
                  <a16:creationId xmlns:a16="http://schemas.microsoft.com/office/drawing/2014/main" id="{CB4929DD-9968-B94F-932A-08811A75305A}"/>
                </a:ext>
              </a:extLst>
            </p:cNvPr>
            <p:cNvSpPr txBox="1"/>
            <p:nvPr/>
          </p:nvSpPr>
          <p:spPr>
            <a:xfrm>
              <a:off x="3848393" y="4449223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Controllo di portata aria in ogni zona.</a:t>
              </a:r>
              <a:endParaRPr/>
            </a:p>
          </p:txBody>
        </p:sp>
      </p:grpSp>
      <p:sp>
        <p:nvSpPr>
          <p:cNvPr id="13" name="Google Shape;350;p28">
            <a:extLst>
              <a:ext uri="{FF2B5EF4-FFF2-40B4-BE49-F238E27FC236}">
                <a16:creationId xmlns:a16="http://schemas.microsoft.com/office/drawing/2014/main" id="{A651496C-ED44-DA5B-6523-938D5934393F}"/>
              </a:ext>
            </a:extLst>
          </p:cNvPr>
          <p:cNvSpPr/>
          <p:nvPr/>
        </p:nvSpPr>
        <p:spPr>
          <a:xfrm>
            <a:off x="6002153" y="3937533"/>
            <a:ext cx="499340" cy="58413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125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6E09B6A3-B129-D128-8341-9E4CD4D3BD19}"/>
              </a:ext>
            </a:extLst>
          </p:cNvPr>
          <p:cNvGrpSpPr/>
          <p:nvPr/>
        </p:nvGrpSpPr>
        <p:grpSpPr>
          <a:xfrm>
            <a:off x="6638727" y="3456741"/>
            <a:ext cx="2355378" cy="1064925"/>
            <a:chOff x="7100650" y="4403950"/>
            <a:chExt cx="2355378" cy="1545717"/>
          </a:xfrm>
        </p:grpSpPr>
        <p:sp>
          <p:nvSpPr>
            <p:cNvPr id="15" name="Google Shape;352;p28">
              <a:extLst>
                <a:ext uri="{FF2B5EF4-FFF2-40B4-BE49-F238E27FC236}">
                  <a16:creationId xmlns:a16="http://schemas.microsoft.com/office/drawing/2014/main" id="{470CECBB-6F49-EB5E-4A13-D1B45645977A}"/>
                </a:ext>
              </a:extLst>
            </p:cNvPr>
            <p:cNvSpPr/>
            <p:nvPr/>
          </p:nvSpPr>
          <p:spPr>
            <a:xfrm>
              <a:off x="7100650" y="4403950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3;p28">
              <a:extLst>
                <a:ext uri="{FF2B5EF4-FFF2-40B4-BE49-F238E27FC236}">
                  <a16:creationId xmlns:a16="http://schemas.microsoft.com/office/drawing/2014/main" id="{11977FAE-42D2-77E0-2ABF-A3CDD1F3D28A}"/>
                </a:ext>
              </a:extLst>
            </p:cNvPr>
            <p:cNvSpPr txBox="1"/>
            <p:nvPr/>
          </p:nvSpPr>
          <p:spPr>
            <a:xfrm>
              <a:off x="7145923" y="4449223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Controllo dall’unità canalizzata.</a:t>
              </a: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6" descr="INTERFACCIA DI CONTROLLO 3.0 AIRZONE-DAIKIN">
            <a:extLst>
              <a:ext uri="{FF2B5EF4-FFF2-40B4-BE49-F238E27FC236}">
                <a16:creationId xmlns:a16="http://schemas.microsoft.com/office/drawing/2014/main" id="{93B24354-7FE7-F48C-2740-5B58B9D58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0" b="90000" l="10000" r="90000">
                        <a14:foregroundMark x1="48167" y1="9250" x2="48167" y2="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95" y="1994109"/>
            <a:ext cx="2159994" cy="143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354;p28" descr="Serranda motorizzata circolare per condotto">
            <a:extLst>
              <a:ext uri="{FF2B5EF4-FFF2-40B4-BE49-F238E27FC236}">
                <a16:creationId xmlns:a16="http://schemas.microsoft.com/office/drawing/2014/main" id="{3B3F1CAC-8252-BF2B-7502-575741977A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4073267" y="1951411"/>
            <a:ext cx="1273897" cy="149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TERMOSTATO AIRZONE BLUEFACE ZERO A CAVO 8Z (RA6)">
            <a:extLst>
              <a:ext uri="{FF2B5EF4-FFF2-40B4-BE49-F238E27FC236}">
                <a16:creationId xmlns:a16="http://schemas.microsoft.com/office/drawing/2014/main" id="{0241D1F3-5ABC-B5C0-A828-B172BAE4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2889" l="4000" r="92889">
                        <a14:foregroundMark x1="19111" y1="14000" x2="16889" y2="76444"/>
                        <a14:foregroundMark x1="16889" y1="76444" x2="42444" y2="90000"/>
                        <a14:foregroundMark x1="42444" y1="90000" x2="74222" y2="85778"/>
                        <a14:foregroundMark x1="74222" y1="85778" x2="87333" y2="79778"/>
                        <a14:foregroundMark x1="87333" y1="79778" x2="85111" y2="23556"/>
                        <a14:foregroundMark x1="85111" y1="23556" x2="57556" y2="10000"/>
                        <a14:foregroundMark x1="57556" y1="10000" x2="15778" y2="13778"/>
                        <a14:foregroundMark x1="23111" y1="18222" x2="30444" y2="45111"/>
                        <a14:foregroundMark x1="30444" y1="45111" x2="48222" y2="50000"/>
                        <a14:foregroundMark x1="18444" y1="45333" x2="30222" y2="51556"/>
                        <a14:foregroundMark x1="30222" y1="51556" x2="66667" y2="57333"/>
                        <a14:foregroundMark x1="52444" y1="47111" x2="43111" y2="50000"/>
                        <a14:foregroundMark x1="58444" y1="46889" x2="45556" y2="40667"/>
                        <a14:foregroundMark x1="45556" y1="40667" x2="47556" y2="26889"/>
                        <a14:foregroundMark x1="47556" y1="26889" x2="41333" y2="22889"/>
                        <a14:foregroundMark x1="42444" y1="20889" x2="39111" y2="20444"/>
                        <a14:foregroundMark x1="43111" y1="33778" x2="44444" y2="45333"/>
                        <a14:foregroundMark x1="44444" y1="45333" x2="57111" y2="47778"/>
                        <a14:foregroundMark x1="57111" y1="47778" x2="40222" y2="47778"/>
                        <a14:foregroundMark x1="40222" y1="47778" x2="54000" y2="44667"/>
                        <a14:foregroundMark x1="54000" y1="44667" x2="54000" y2="44667"/>
                        <a14:foregroundMark x1="56667" y1="42444" x2="38222" y2="46000"/>
                        <a14:foregroundMark x1="38444" y1="45556" x2="37111" y2="49556"/>
                        <a14:foregroundMark x1="23778" y1="32889" x2="20222" y2="55111"/>
                        <a14:foregroundMark x1="20222" y1="55111" x2="20222" y2="55111"/>
                        <a14:foregroundMark x1="20444" y1="28889" x2="17556" y2="45111"/>
                        <a14:foregroundMark x1="18000" y1="16000" x2="14222" y2="40444"/>
                        <a14:foregroundMark x1="13778" y1="11333" x2="8222" y2="21778"/>
                        <a14:foregroundMark x1="8222" y1="21778" x2="8667" y2="86444"/>
                        <a14:foregroundMark x1="9663" y1="11267" x2="42667" y2="7333"/>
                        <a14:foregroundMark x1="42667" y1="7333" x2="90889" y2="8889"/>
                        <a14:foregroundMark x1="90970" y1="13043" x2="92222" y2="77111"/>
                        <a14:foregroundMark x1="90889" y1="8889" x2="90950" y2="12004"/>
                        <a14:foregroundMark x1="92222" y1="77111" x2="89333" y2="89111"/>
                        <a14:foregroundMark x1="89333" y1="89111" x2="17556" y2="90667"/>
                        <a14:foregroundMark x1="17556" y1="90667" x2="10889" y2="65556"/>
                        <a14:foregroundMark x1="10889" y1="65556" x2="9352" y2="11994"/>
                        <a14:foregroundMark x1="20846" y1="7538" x2="48889" y2="6667"/>
                        <a14:foregroundMark x1="48889" y1="6667" x2="89111" y2="8222"/>
                        <a14:foregroundMark x1="91871" y1="12641" x2="83333" y2="87778"/>
                        <a14:foregroundMark x1="92222" y1="9556" x2="92061" y2="10974"/>
                        <a14:foregroundMark x1="83333" y1="87778" x2="16222" y2="90889"/>
                        <a14:foregroundMark x1="74444" y1="80667" x2="82222" y2="34667"/>
                        <a14:foregroundMark x1="82222" y1="34667" x2="69778" y2="23333"/>
                        <a14:foregroundMark x1="69778" y1="23333" x2="62889" y2="64889"/>
                        <a14:foregroundMark x1="6889" y1="14233" x2="6889" y2="45111"/>
                        <a14:foregroundMark x1="20760" y1="7414" x2="30222" y2="6889"/>
                        <a14:foregroundMark x1="30222" y1="6889" x2="32000" y2="7556"/>
                        <a14:foregroundMark x1="28222" y1="7111" x2="20469" y2="6995"/>
                        <a14:foregroundMark x1="21249" y1="8118" x2="28222" y2="7778"/>
                        <a14:foregroundMark x1="63556" y1="7111" x2="80667" y2="7111"/>
                        <a14:foregroundMark x1="80667" y1="7111" x2="86444" y2="12000"/>
                        <a14:foregroundMark x1="92454" y1="9732" x2="77111" y2="8667"/>
                        <a14:foregroundMark x1="92444" y1="13111" x2="92444" y2="66222"/>
                        <a14:foregroundMark x1="92667" y1="77778" x2="90667" y2="90889"/>
                        <a14:foregroundMark x1="90667" y1="90889" x2="52444" y2="92444"/>
                        <a14:foregroundMark x1="38376" y1="91354" x2="9111" y2="88444"/>
                        <a14:foregroundMark x1="49333" y1="92444" x2="41935" y2="91708"/>
                        <a14:foregroundMark x1="9111" y1="88444" x2="8667" y2="82444"/>
                        <a14:foregroundMark x1="7556" y1="81778" x2="14444" y2="91111"/>
                        <a14:foregroundMark x1="14444" y1="91111" x2="39215" y2="92672"/>
                        <a14:foregroundMark x1="38583" y1="91679" x2="8667" y2="88444"/>
                        <a14:foregroundMark x1="10000" y1="88667" x2="9556" y2="89111"/>
                        <a14:foregroundMark x1="12889" y1="91333" x2="31778" y2="91556"/>
                        <a14:foregroundMark x1="41556" y1="86000" x2="40667" y2="87556"/>
                        <a14:foregroundMark x1="44000" y1="86667" x2="37111" y2="85556"/>
                        <a14:foregroundMark x1="44444" y1="85111" x2="43111" y2="85333"/>
                        <a14:foregroundMark x1="58000" y1="46222" x2="60222" y2="46222"/>
                        <a14:foregroundMark x1="60889" y1="43111" x2="54222" y2="46667"/>
                        <a14:foregroundMark x1="59333" y1="46889" x2="46889" y2="52222"/>
                        <a14:foregroundMark x1="46889" y1="52222" x2="45111" y2="52222"/>
                        <a14:foregroundMark x1="50000" y1="51333" x2="63111" y2="50222"/>
                        <a14:foregroundMark x1="63111" y1="50222" x2="58444" y2="50000"/>
                        <a14:foregroundMark x1="7333" y1="45778" x2="7111" y2="84444"/>
                        <a14:foregroundMark x1="7111" y1="84444" x2="8667" y2="86222"/>
                        <a14:foregroundMark x1="7111" y1="14222" x2="17556" y2="7556"/>
                        <a14:foregroundMark x1="17556" y1="7556" x2="21556" y2="7556"/>
                        <a14:foregroundMark x1="20000" y1="7556" x2="8667" y2="10889"/>
                        <a14:foregroundMark x1="8667" y1="10889" x2="7778" y2="14000"/>
                        <a14:foregroundMark x1="7111" y1="13778" x2="11333" y2="8222"/>
                        <a14:foregroundMark x1="11556" y1="7778" x2="11556" y2="7778"/>
                        <a14:foregroundMark x1="10889" y1="7778" x2="10889" y2="7778"/>
                        <a14:foregroundMark x1="10000" y1="8000" x2="10000" y2="8000"/>
                        <a14:foregroundMark x1="8889" y1="9111" x2="8889" y2="9111"/>
                        <a14:foregroundMark x1="8444" y1="9778" x2="8444" y2="9778"/>
                        <a14:foregroundMark x1="8000" y1="10889" x2="8000" y2="10889"/>
                        <a14:foregroundMark x1="7556" y1="11333" x2="7556" y2="11778"/>
                        <a14:foregroundMark x1="7333" y1="12444" x2="7333" y2="12444"/>
                        <a14:foregroundMark x1="17333" y1="7111" x2="16000" y2="7111"/>
                        <a14:foregroundMark x1="13556" y1="7111" x2="12667" y2="7111"/>
                        <a14:foregroundMark x1="11778" y1="7111" x2="11778" y2="7111"/>
                        <a14:foregroundMark x1="11111" y1="7556" x2="11111" y2="7556"/>
                        <a14:foregroundMark x1="10889" y1="8000" x2="10889" y2="8000"/>
                        <a14:foregroundMark x1="10667" y1="8000" x2="10667" y2="8000"/>
                        <a14:foregroundMark x1="9556" y1="8889" x2="9556" y2="8889"/>
                        <a14:foregroundMark x1="9778" y1="8222" x2="9778" y2="8222"/>
                        <a14:foregroundMark x1="10222" y1="8222" x2="10222" y2="8222"/>
                        <a14:foregroundMark x1="10222" y1="8222" x2="10222" y2="8222"/>
                        <a14:foregroundMark x1="9333" y1="8667" x2="9333" y2="8667"/>
                        <a14:foregroundMark x1="12444" y1="7111" x2="12444" y2="7111"/>
                        <a14:foregroundMark x1="14667" y1="7111" x2="14667" y2="7111"/>
                        <a14:foregroundMark x1="14667" y1="7111" x2="14667" y2="7111"/>
                        <a14:foregroundMark x1="16667" y1="7111" x2="16667" y2="7111"/>
                        <a14:foregroundMark x1="17778" y1="7111" x2="17778" y2="7111"/>
                        <a14:foregroundMark x1="19111" y1="6889" x2="19111" y2="6889"/>
                        <a14:foregroundMark x1="19111" y1="6889" x2="19111" y2="6889"/>
                        <a14:foregroundMark x1="12667" y1="92444" x2="12667" y2="92444"/>
                        <a14:foregroundMark x1="12000" y1="92000" x2="12000" y2="92000"/>
                        <a14:foregroundMark x1="10222" y1="91556" x2="10222" y2="91556"/>
                        <a14:foregroundMark x1="9556" y1="91111" x2="9556" y2="91111"/>
                        <a14:foregroundMark x1="9333" y1="90222" x2="9333" y2="90222"/>
                        <a14:foregroundMark x1="9111" y1="89333" x2="9111" y2="89333"/>
                        <a14:foregroundMark x1="8667" y1="88889" x2="8667" y2="88889"/>
                        <a14:foregroundMark x1="8444" y1="88889" x2="8444" y2="88889"/>
                        <a14:foregroundMark x1="8000" y1="88000" x2="8000" y2="88000"/>
                        <a14:foregroundMark x1="8000" y1="87556" x2="8000" y2="87556"/>
                        <a14:foregroundMark x1="7556" y1="87111" x2="7556" y2="87111"/>
                        <a14:foregroundMark x1="7556" y1="86889" x2="7556" y2="86889"/>
                        <a14:foregroundMark x1="7333" y1="86667" x2="7333" y2="86667"/>
                        <a14:backgroundMark x1="4743" y1="13156" x2="4667" y2="13333"/>
                        <a14:backgroundMark x1="6191" y1="9778" x2="6029" y2="10155"/>
                        <a14:backgroundMark x1="6477" y1="9111" x2="6191" y2="9778"/>
                        <a14:backgroundMark x1="6572" y1="8889" x2="6477" y2="9111"/>
                        <a14:backgroundMark x1="6667" y1="8667" x2="6572" y2="8889"/>
                        <a14:backgroundMark x1="94889" y1="10222" x2="92667" y2="9111"/>
                        <a14:backgroundMark x1="93333" y1="11333" x2="92222" y2="9111"/>
                        <a14:backgroundMark x1="93111" y1="10000" x2="94000" y2="10667"/>
                        <a14:backgroundMark x1="94000" y1="10000" x2="92667" y2="9333"/>
                        <a14:backgroundMark x1="43111" y1="93556" x2="39778" y2="9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5" y="1893660"/>
            <a:ext cx="1563081" cy="15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25">
            <a:extLst>
              <a:ext uri="{FF2B5EF4-FFF2-40B4-BE49-F238E27FC236}">
                <a16:creationId xmlns:a16="http://schemas.microsoft.com/office/drawing/2014/main" id="{FB32422D-68E8-0968-B79C-BED4DAA15B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r="810"/>
          <a:stretch/>
        </p:blipFill>
        <p:spPr>
          <a:xfrm>
            <a:off x="10256853" y="1893660"/>
            <a:ext cx="1392227" cy="1444222"/>
          </a:xfrm>
          <a:prstGeom prst="rect">
            <a:avLst/>
          </a:prstGeom>
          <a:ln>
            <a:noFill/>
          </a:ln>
        </p:spPr>
      </p:pic>
      <p:sp>
        <p:nvSpPr>
          <p:cNvPr id="21" name="Google Shape;350;p28">
            <a:extLst>
              <a:ext uri="{FF2B5EF4-FFF2-40B4-BE49-F238E27FC236}">
                <a16:creationId xmlns:a16="http://schemas.microsoft.com/office/drawing/2014/main" id="{53A68BB6-A12D-A89E-7AEB-EAAEDCD87F71}"/>
              </a:ext>
            </a:extLst>
          </p:cNvPr>
          <p:cNvSpPr/>
          <p:nvPr/>
        </p:nvSpPr>
        <p:spPr>
          <a:xfrm>
            <a:off x="9143312" y="3900191"/>
            <a:ext cx="499340" cy="58413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125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251AAD57-FB42-3DA7-6D6A-A03E7BD91252}"/>
              </a:ext>
            </a:extLst>
          </p:cNvPr>
          <p:cNvGrpSpPr/>
          <p:nvPr/>
        </p:nvGrpSpPr>
        <p:grpSpPr>
          <a:xfrm>
            <a:off x="9775277" y="3419399"/>
            <a:ext cx="2355378" cy="1064925"/>
            <a:chOff x="9775277" y="4366608"/>
            <a:chExt cx="2355378" cy="1545717"/>
          </a:xfrm>
        </p:grpSpPr>
        <p:sp>
          <p:nvSpPr>
            <p:cNvPr id="23" name="Google Shape;352;p28">
              <a:extLst>
                <a:ext uri="{FF2B5EF4-FFF2-40B4-BE49-F238E27FC236}">
                  <a16:creationId xmlns:a16="http://schemas.microsoft.com/office/drawing/2014/main" id="{B2F8D002-082C-9688-71EE-8DE17E8B8706}"/>
                </a:ext>
              </a:extLst>
            </p:cNvPr>
            <p:cNvSpPr/>
            <p:nvPr/>
          </p:nvSpPr>
          <p:spPr>
            <a:xfrm>
              <a:off x="9775277" y="4366608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3;p28">
              <a:extLst>
                <a:ext uri="{FF2B5EF4-FFF2-40B4-BE49-F238E27FC236}">
                  <a16:creationId xmlns:a16="http://schemas.microsoft.com/office/drawing/2014/main" id="{83010608-6575-0A60-99D5-9D886374EA16}"/>
                </a:ext>
              </a:extLst>
            </p:cNvPr>
            <p:cNvSpPr txBox="1"/>
            <p:nvPr/>
          </p:nvSpPr>
          <p:spPr>
            <a:xfrm>
              <a:off x="9820550" y="4411881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Misura degli inquinanti e controllo della VMC</a:t>
              </a: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Modulo di controllo Airzone RadianT365 per valvole cablate 110/230V VALC">
            <a:extLst>
              <a:ext uri="{FF2B5EF4-FFF2-40B4-BE49-F238E27FC236}">
                <a16:creationId xmlns:a16="http://schemas.microsoft.com/office/drawing/2014/main" id="{624B77AA-34AA-E409-647E-03A85E82B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286" l="4000" r="97000">
                        <a14:foregroundMark x1="7667" y1="14286" x2="43667" y2="18304"/>
                        <a14:foregroundMark x1="43667" y1="18304" x2="85000" y2="15625"/>
                        <a14:foregroundMark x1="85000" y1="15625" x2="91667" y2="16964"/>
                        <a14:foregroundMark x1="6000" y1="39286" x2="6333" y2="22321"/>
                        <a14:foregroundMark x1="6333" y1="22321" x2="7333" y2="17857"/>
                        <a14:foregroundMark x1="4000" y1="34821" x2="5000" y2="54464"/>
                        <a14:foregroundMark x1="95667" y1="62500" x2="93667" y2="14732"/>
                        <a14:foregroundMark x1="93667" y1="14732" x2="94333" y2="14286"/>
                        <a14:foregroundMark x1="95667" y1="29464" x2="97000" y2="61607"/>
                        <a14:foregroundMark x1="97000" y1="61607" x2="95333" y2="65179"/>
                        <a14:foregroundMark x1="95000" y1="15625" x2="95333" y2="26339"/>
                        <a14:foregroundMark x1="95333" y1="16518" x2="91667" y2="13393"/>
                        <a14:foregroundMark x1="92333" y1="13393" x2="6333" y2="14732"/>
                        <a14:foregroundMark x1="4000" y1="59375" x2="4667" y2="43304"/>
                        <a14:foregroundMark x1="4667" y1="43304" x2="4667" y2="43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" t="12881" r="4066" b="19251"/>
          <a:stretch>
            <a:fillRect/>
          </a:stretch>
        </p:blipFill>
        <p:spPr bwMode="auto">
          <a:xfrm>
            <a:off x="3963791" y="4653249"/>
            <a:ext cx="1563081" cy="8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DB42A26F-5879-9B7A-5316-4A1008179AA5}"/>
              </a:ext>
            </a:extLst>
          </p:cNvPr>
          <p:cNvGrpSpPr/>
          <p:nvPr/>
        </p:nvGrpSpPr>
        <p:grpSpPr>
          <a:xfrm>
            <a:off x="3547450" y="5655417"/>
            <a:ext cx="2355378" cy="1064925"/>
            <a:chOff x="3803120" y="4403950"/>
            <a:chExt cx="2355378" cy="1545717"/>
          </a:xfrm>
        </p:grpSpPr>
        <p:sp>
          <p:nvSpPr>
            <p:cNvPr id="27" name="Google Shape;348;p28">
              <a:extLst>
                <a:ext uri="{FF2B5EF4-FFF2-40B4-BE49-F238E27FC236}">
                  <a16:creationId xmlns:a16="http://schemas.microsoft.com/office/drawing/2014/main" id="{4BE2EE01-7FBF-64E7-06F9-94139DE4CDDF}"/>
                </a:ext>
              </a:extLst>
            </p:cNvPr>
            <p:cNvSpPr/>
            <p:nvPr/>
          </p:nvSpPr>
          <p:spPr>
            <a:xfrm>
              <a:off x="3803120" y="4403950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9;p28">
              <a:extLst>
                <a:ext uri="{FF2B5EF4-FFF2-40B4-BE49-F238E27FC236}">
                  <a16:creationId xmlns:a16="http://schemas.microsoft.com/office/drawing/2014/main" id="{37E7D958-DB65-4A8A-CC79-486E37A2649C}"/>
                </a:ext>
              </a:extLst>
            </p:cNvPr>
            <p:cNvSpPr txBox="1"/>
            <p:nvPr/>
          </p:nvSpPr>
          <p:spPr>
            <a:xfrm>
              <a:off x="3848393" y="4449223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Modulo controllo radiatori / radiante.</a:t>
              </a:r>
              <a:endParaRPr dirty="0"/>
            </a:p>
          </p:txBody>
        </p:sp>
      </p:grpSp>
      <p:sp>
        <p:nvSpPr>
          <p:cNvPr id="29" name="Google Shape;346;p28">
            <a:extLst>
              <a:ext uri="{FF2B5EF4-FFF2-40B4-BE49-F238E27FC236}">
                <a16:creationId xmlns:a16="http://schemas.microsoft.com/office/drawing/2014/main" id="{365346AB-8390-6218-4DC3-95170F9BA648}"/>
              </a:ext>
            </a:extLst>
          </p:cNvPr>
          <p:cNvSpPr/>
          <p:nvPr/>
        </p:nvSpPr>
        <p:spPr>
          <a:xfrm rot="2134388">
            <a:off x="2924798" y="5179279"/>
            <a:ext cx="499340" cy="58413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125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testo 5">
            <a:extLst>
              <a:ext uri="{FF2B5EF4-FFF2-40B4-BE49-F238E27FC236}">
                <a16:creationId xmlns:a16="http://schemas.microsoft.com/office/drawing/2014/main" id="{7D33F8F0-ABB8-27DB-DE16-17E95A67EA84}"/>
              </a:ext>
            </a:extLst>
          </p:cNvPr>
          <p:cNvSpPr txBox="1">
            <a:spLocks/>
          </p:cNvSpPr>
          <p:nvPr/>
        </p:nvSpPr>
        <p:spPr>
          <a:xfrm>
            <a:off x="426127" y="1137666"/>
            <a:ext cx="6918324" cy="203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33" b="0" i="0" kern="120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Piano AMMEZZATO</a:t>
            </a:r>
          </a:p>
        </p:txBody>
      </p:sp>
    </p:spTree>
    <p:extLst>
      <p:ext uri="{BB962C8B-B14F-4D97-AF65-F5344CB8AC3E}">
        <p14:creationId xmlns:p14="http://schemas.microsoft.com/office/powerpoint/2010/main" val="20258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1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D2191-F755-2FE2-20D6-109979CF1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interno, casa, elettrodomestico&#10;&#10;Il contenuto generato dall'IA potrebbe non essere corretto.">
            <a:extLst>
              <a:ext uri="{FF2B5EF4-FFF2-40B4-BE49-F238E27FC236}">
                <a16:creationId xmlns:a16="http://schemas.microsoft.com/office/drawing/2014/main" id="{1E8CB504-473F-6E56-BE68-F9104494B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47076" r="30124" b="23103"/>
          <a:stretch>
            <a:fillRect/>
          </a:stretch>
        </p:blipFill>
        <p:spPr>
          <a:xfrm>
            <a:off x="-10036" y="1440873"/>
            <a:ext cx="12202036" cy="5417127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1C5BA4-640F-AA48-8EF5-4E1A288F06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0EB0824-D7E3-6F27-30A2-39CF54FA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97" y="591560"/>
            <a:ext cx="8740115" cy="462084"/>
          </a:xfrm>
        </p:spPr>
        <p:txBody>
          <a:bodyPr/>
          <a:lstStyle/>
          <a:p>
            <a:r>
              <a:rPr lang="it-IT" dirty="0"/>
              <a:t>Regolazione e controllo per stanza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82D71B3-FA63-8360-0CD1-D6C086BE46DD}"/>
              </a:ext>
            </a:extLst>
          </p:cNvPr>
          <p:cNvGrpSpPr/>
          <p:nvPr/>
        </p:nvGrpSpPr>
        <p:grpSpPr>
          <a:xfrm>
            <a:off x="365627" y="3456741"/>
            <a:ext cx="2355378" cy="1064925"/>
            <a:chOff x="365627" y="4403950"/>
            <a:chExt cx="2355378" cy="1545717"/>
          </a:xfrm>
        </p:grpSpPr>
        <p:sp>
          <p:nvSpPr>
            <p:cNvPr id="7" name="Google Shape;344;p28">
              <a:extLst>
                <a:ext uri="{FF2B5EF4-FFF2-40B4-BE49-F238E27FC236}">
                  <a16:creationId xmlns:a16="http://schemas.microsoft.com/office/drawing/2014/main" id="{6C652E82-6343-0778-D192-A19089F8F2C8}"/>
                </a:ext>
              </a:extLst>
            </p:cNvPr>
            <p:cNvSpPr/>
            <p:nvPr/>
          </p:nvSpPr>
          <p:spPr>
            <a:xfrm>
              <a:off x="365627" y="4403950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5;p28">
              <a:extLst>
                <a:ext uri="{FF2B5EF4-FFF2-40B4-BE49-F238E27FC236}">
                  <a16:creationId xmlns:a16="http://schemas.microsoft.com/office/drawing/2014/main" id="{9E52E1BD-E04D-8B01-CCF2-B34F1EA466CF}"/>
                </a:ext>
              </a:extLst>
            </p:cNvPr>
            <p:cNvSpPr txBox="1"/>
            <p:nvPr/>
          </p:nvSpPr>
          <p:spPr>
            <a:xfrm>
              <a:off x="410900" y="4449223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 comando/ sonda</a:t>
              </a:r>
              <a:b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 ogni stanza</a:t>
              </a: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346;p28">
            <a:extLst>
              <a:ext uri="{FF2B5EF4-FFF2-40B4-BE49-F238E27FC236}">
                <a16:creationId xmlns:a16="http://schemas.microsoft.com/office/drawing/2014/main" id="{676B2875-57B1-DB8C-110D-639811748E14}"/>
              </a:ext>
            </a:extLst>
          </p:cNvPr>
          <p:cNvSpPr/>
          <p:nvPr/>
        </p:nvSpPr>
        <p:spPr>
          <a:xfrm>
            <a:off x="2898248" y="3951861"/>
            <a:ext cx="499340" cy="58413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125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50;p28">
            <a:extLst>
              <a:ext uri="{FF2B5EF4-FFF2-40B4-BE49-F238E27FC236}">
                <a16:creationId xmlns:a16="http://schemas.microsoft.com/office/drawing/2014/main" id="{FEBEEDE8-6B8A-B913-36B5-879688EF1DF0}"/>
              </a:ext>
            </a:extLst>
          </p:cNvPr>
          <p:cNvSpPr/>
          <p:nvPr/>
        </p:nvSpPr>
        <p:spPr>
          <a:xfrm>
            <a:off x="6002153" y="3937533"/>
            <a:ext cx="499340" cy="58413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125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TERMOSTATO AIRZONE BLUEFACE ZERO A CAVO 8Z (RA6)">
            <a:extLst>
              <a:ext uri="{FF2B5EF4-FFF2-40B4-BE49-F238E27FC236}">
                <a16:creationId xmlns:a16="http://schemas.microsoft.com/office/drawing/2014/main" id="{51C7649F-074B-190A-0393-482D5DC86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2889" l="4000" r="92889">
                        <a14:foregroundMark x1="19111" y1="14000" x2="16889" y2="76444"/>
                        <a14:foregroundMark x1="16889" y1="76444" x2="42444" y2="90000"/>
                        <a14:foregroundMark x1="42444" y1="90000" x2="74222" y2="85778"/>
                        <a14:foregroundMark x1="74222" y1="85778" x2="87333" y2="79778"/>
                        <a14:foregroundMark x1="87333" y1="79778" x2="85111" y2="23556"/>
                        <a14:foregroundMark x1="85111" y1="23556" x2="57556" y2="10000"/>
                        <a14:foregroundMark x1="57556" y1="10000" x2="15778" y2="13778"/>
                        <a14:foregroundMark x1="23111" y1="18222" x2="30444" y2="45111"/>
                        <a14:foregroundMark x1="30444" y1="45111" x2="48222" y2="50000"/>
                        <a14:foregroundMark x1="18444" y1="45333" x2="30222" y2="51556"/>
                        <a14:foregroundMark x1="30222" y1="51556" x2="66667" y2="57333"/>
                        <a14:foregroundMark x1="52444" y1="47111" x2="43111" y2="50000"/>
                        <a14:foregroundMark x1="58444" y1="46889" x2="45556" y2="40667"/>
                        <a14:foregroundMark x1="45556" y1="40667" x2="47556" y2="26889"/>
                        <a14:foregroundMark x1="47556" y1="26889" x2="41333" y2="22889"/>
                        <a14:foregroundMark x1="42444" y1="20889" x2="39111" y2="20444"/>
                        <a14:foregroundMark x1="43111" y1="33778" x2="44444" y2="45333"/>
                        <a14:foregroundMark x1="44444" y1="45333" x2="57111" y2="47778"/>
                        <a14:foregroundMark x1="57111" y1="47778" x2="40222" y2="47778"/>
                        <a14:foregroundMark x1="40222" y1="47778" x2="54000" y2="44667"/>
                        <a14:foregroundMark x1="54000" y1="44667" x2="54000" y2="44667"/>
                        <a14:foregroundMark x1="56667" y1="42444" x2="38222" y2="46000"/>
                        <a14:foregroundMark x1="38444" y1="45556" x2="37111" y2="49556"/>
                        <a14:foregroundMark x1="23778" y1="32889" x2="20222" y2="55111"/>
                        <a14:foregroundMark x1="20222" y1="55111" x2="20222" y2="55111"/>
                        <a14:foregroundMark x1="20444" y1="28889" x2="17556" y2="45111"/>
                        <a14:foregroundMark x1="18000" y1="16000" x2="14222" y2="40444"/>
                        <a14:foregroundMark x1="13778" y1="11333" x2="8222" y2="21778"/>
                        <a14:foregroundMark x1="8222" y1="21778" x2="8667" y2="86444"/>
                        <a14:foregroundMark x1="9663" y1="11267" x2="42667" y2="7333"/>
                        <a14:foregroundMark x1="42667" y1="7333" x2="90889" y2="8889"/>
                        <a14:foregroundMark x1="90970" y1="13043" x2="92222" y2="77111"/>
                        <a14:foregroundMark x1="90889" y1="8889" x2="90950" y2="12004"/>
                        <a14:foregroundMark x1="92222" y1="77111" x2="89333" y2="89111"/>
                        <a14:foregroundMark x1="89333" y1="89111" x2="17556" y2="90667"/>
                        <a14:foregroundMark x1="17556" y1="90667" x2="10889" y2="65556"/>
                        <a14:foregroundMark x1="10889" y1="65556" x2="9352" y2="11994"/>
                        <a14:foregroundMark x1="20846" y1="7538" x2="48889" y2="6667"/>
                        <a14:foregroundMark x1="48889" y1="6667" x2="89111" y2="8222"/>
                        <a14:foregroundMark x1="91871" y1="12641" x2="83333" y2="87778"/>
                        <a14:foregroundMark x1="92222" y1="9556" x2="92061" y2="10974"/>
                        <a14:foregroundMark x1="83333" y1="87778" x2="16222" y2="90889"/>
                        <a14:foregroundMark x1="74444" y1="80667" x2="82222" y2="34667"/>
                        <a14:foregroundMark x1="82222" y1="34667" x2="69778" y2="23333"/>
                        <a14:foregroundMark x1="69778" y1="23333" x2="62889" y2="64889"/>
                        <a14:foregroundMark x1="6889" y1="14233" x2="6889" y2="45111"/>
                        <a14:foregroundMark x1="20760" y1="7414" x2="30222" y2="6889"/>
                        <a14:foregroundMark x1="30222" y1="6889" x2="32000" y2="7556"/>
                        <a14:foregroundMark x1="28222" y1="7111" x2="20469" y2="6995"/>
                        <a14:foregroundMark x1="21249" y1="8118" x2="28222" y2="7778"/>
                        <a14:foregroundMark x1="63556" y1="7111" x2="80667" y2="7111"/>
                        <a14:foregroundMark x1="80667" y1="7111" x2="86444" y2="12000"/>
                        <a14:foregroundMark x1="92454" y1="9732" x2="77111" y2="8667"/>
                        <a14:foregroundMark x1="92444" y1="13111" x2="92444" y2="66222"/>
                        <a14:foregroundMark x1="92667" y1="77778" x2="90667" y2="90889"/>
                        <a14:foregroundMark x1="90667" y1="90889" x2="52444" y2="92444"/>
                        <a14:foregroundMark x1="38376" y1="91354" x2="9111" y2="88444"/>
                        <a14:foregroundMark x1="49333" y1="92444" x2="41935" y2="91708"/>
                        <a14:foregroundMark x1="9111" y1="88444" x2="8667" y2="82444"/>
                        <a14:foregroundMark x1="7556" y1="81778" x2="14444" y2="91111"/>
                        <a14:foregroundMark x1="14444" y1="91111" x2="39215" y2="92672"/>
                        <a14:foregroundMark x1="38583" y1="91679" x2="8667" y2="88444"/>
                        <a14:foregroundMark x1="10000" y1="88667" x2="9556" y2="89111"/>
                        <a14:foregroundMark x1="12889" y1="91333" x2="31778" y2="91556"/>
                        <a14:foregroundMark x1="41556" y1="86000" x2="40667" y2="87556"/>
                        <a14:foregroundMark x1="44000" y1="86667" x2="37111" y2="85556"/>
                        <a14:foregroundMark x1="44444" y1="85111" x2="43111" y2="85333"/>
                        <a14:foregroundMark x1="58000" y1="46222" x2="60222" y2="46222"/>
                        <a14:foregroundMark x1="60889" y1="43111" x2="54222" y2="46667"/>
                        <a14:foregroundMark x1="59333" y1="46889" x2="46889" y2="52222"/>
                        <a14:foregroundMark x1="46889" y1="52222" x2="45111" y2="52222"/>
                        <a14:foregroundMark x1="50000" y1="51333" x2="63111" y2="50222"/>
                        <a14:foregroundMark x1="63111" y1="50222" x2="58444" y2="50000"/>
                        <a14:foregroundMark x1="7333" y1="45778" x2="7111" y2="84444"/>
                        <a14:foregroundMark x1="7111" y1="84444" x2="8667" y2="86222"/>
                        <a14:foregroundMark x1="7111" y1="14222" x2="17556" y2="7556"/>
                        <a14:foregroundMark x1="17556" y1="7556" x2="21556" y2="7556"/>
                        <a14:foregroundMark x1="20000" y1="7556" x2="8667" y2="10889"/>
                        <a14:foregroundMark x1="8667" y1="10889" x2="7778" y2="14000"/>
                        <a14:foregroundMark x1="7111" y1="13778" x2="11333" y2="8222"/>
                        <a14:foregroundMark x1="11556" y1="7778" x2="11556" y2="7778"/>
                        <a14:foregroundMark x1="10889" y1="7778" x2="10889" y2="7778"/>
                        <a14:foregroundMark x1="10000" y1="8000" x2="10000" y2="8000"/>
                        <a14:foregroundMark x1="8889" y1="9111" x2="8889" y2="9111"/>
                        <a14:foregroundMark x1="8444" y1="9778" x2="8444" y2="9778"/>
                        <a14:foregroundMark x1="8000" y1="10889" x2="8000" y2="10889"/>
                        <a14:foregroundMark x1="7556" y1="11333" x2="7556" y2="11778"/>
                        <a14:foregroundMark x1="7333" y1="12444" x2="7333" y2="12444"/>
                        <a14:foregroundMark x1="17333" y1="7111" x2="16000" y2="7111"/>
                        <a14:foregroundMark x1="13556" y1="7111" x2="12667" y2="7111"/>
                        <a14:foregroundMark x1="11778" y1="7111" x2="11778" y2="7111"/>
                        <a14:foregroundMark x1="11111" y1="7556" x2="11111" y2="7556"/>
                        <a14:foregroundMark x1="10889" y1="8000" x2="10889" y2="8000"/>
                        <a14:foregroundMark x1="10667" y1="8000" x2="10667" y2="8000"/>
                        <a14:foregroundMark x1="9556" y1="8889" x2="9556" y2="8889"/>
                        <a14:foregroundMark x1="9778" y1="8222" x2="9778" y2="8222"/>
                        <a14:foregroundMark x1="10222" y1="8222" x2="10222" y2="8222"/>
                        <a14:foregroundMark x1="10222" y1="8222" x2="10222" y2="8222"/>
                        <a14:foregroundMark x1="9333" y1="8667" x2="9333" y2="8667"/>
                        <a14:foregroundMark x1="12444" y1="7111" x2="12444" y2="7111"/>
                        <a14:foregroundMark x1="14667" y1="7111" x2="14667" y2="7111"/>
                        <a14:foregroundMark x1="14667" y1="7111" x2="14667" y2="7111"/>
                        <a14:foregroundMark x1="16667" y1="7111" x2="16667" y2="7111"/>
                        <a14:foregroundMark x1="17778" y1="7111" x2="17778" y2="7111"/>
                        <a14:foregroundMark x1="19111" y1="6889" x2="19111" y2="6889"/>
                        <a14:foregroundMark x1="19111" y1="6889" x2="19111" y2="6889"/>
                        <a14:foregroundMark x1="12667" y1="92444" x2="12667" y2="92444"/>
                        <a14:foregroundMark x1="12000" y1="92000" x2="12000" y2="92000"/>
                        <a14:foregroundMark x1="10222" y1="91556" x2="10222" y2="91556"/>
                        <a14:foregroundMark x1="9556" y1="91111" x2="9556" y2="91111"/>
                        <a14:foregroundMark x1="9333" y1="90222" x2="9333" y2="90222"/>
                        <a14:foregroundMark x1="9111" y1="89333" x2="9111" y2="89333"/>
                        <a14:foregroundMark x1="8667" y1="88889" x2="8667" y2="88889"/>
                        <a14:foregroundMark x1="8444" y1="88889" x2="8444" y2="88889"/>
                        <a14:foregroundMark x1="8000" y1="88000" x2="8000" y2="88000"/>
                        <a14:foregroundMark x1="8000" y1="87556" x2="8000" y2="87556"/>
                        <a14:foregroundMark x1="7556" y1="87111" x2="7556" y2="87111"/>
                        <a14:foregroundMark x1="7556" y1="86889" x2="7556" y2="86889"/>
                        <a14:foregroundMark x1="7333" y1="86667" x2="7333" y2="86667"/>
                        <a14:backgroundMark x1="4743" y1="13156" x2="4667" y2="13333"/>
                        <a14:backgroundMark x1="6191" y1="9778" x2="6029" y2="10155"/>
                        <a14:backgroundMark x1="6477" y1="9111" x2="6191" y2="9778"/>
                        <a14:backgroundMark x1="6572" y1="8889" x2="6477" y2="9111"/>
                        <a14:backgroundMark x1="6667" y1="8667" x2="6572" y2="8889"/>
                        <a14:backgroundMark x1="94889" y1="10222" x2="92667" y2="9111"/>
                        <a14:backgroundMark x1="93333" y1="11333" x2="92222" y2="9111"/>
                        <a14:backgroundMark x1="93111" y1="10000" x2="94000" y2="10667"/>
                        <a14:backgroundMark x1="94000" y1="10000" x2="92667" y2="9333"/>
                        <a14:backgroundMark x1="43111" y1="93556" x2="39778" y2="9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5" y="1893660"/>
            <a:ext cx="1563081" cy="15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350;p28">
            <a:extLst>
              <a:ext uri="{FF2B5EF4-FFF2-40B4-BE49-F238E27FC236}">
                <a16:creationId xmlns:a16="http://schemas.microsoft.com/office/drawing/2014/main" id="{321FCD43-5B0B-496E-2665-C642BF83E639}"/>
              </a:ext>
            </a:extLst>
          </p:cNvPr>
          <p:cNvSpPr/>
          <p:nvPr/>
        </p:nvSpPr>
        <p:spPr>
          <a:xfrm>
            <a:off x="9143312" y="3900191"/>
            <a:ext cx="499340" cy="58413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125F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15F3D79-CAEA-6CDE-1587-0E249BF415B3}"/>
              </a:ext>
            </a:extLst>
          </p:cNvPr>
          <p:cNvGrpSpPr/>
          <p:nvPr/>
        </p:nvGrpSpPr>
        <p:grpSpPr>
          <a:xfrm>
            <a:off x="9775277" y="3419399"/>
            <a:ext cx="2355378" cy="1064925"/>
            <a:chOff x="9775277" y="4366608"/>
            <a:chExt cx="2355378" cy="1545717"/>
          </a:xfrm>
        </p:grpSpPr>
        <p:sp>
          <p:nvSpPr>
            <p:cNvPr id="23" name="Google Shape;352;p28">
              <a:extLst>
                <a:ext uri="{FF2B5EF4-FFF2-40B4-BE49-F238E27FC236}">
                  <a16:creationId xmlns:a16="http://schemas.microsoft.com/office/drawing/2014/main" id="{B0B2DB7E-7C6E-3BD9-DE2D-8A37B27DE5DF}"/>
                </a:ext>
              </a:extLst>
            </p:cNvPr>
            <p:cNvSpPr/>
            <p:nvPr/>
          </p:nvSpPr>
          <p:spPr>
            <a:xfrm>
              <a:off x="9775277" y="4366608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3;p28">
              <a:extLst>
                <a:ext uri="{FF2B5EF4-FFF2-40B4-BE49-F238E27FC236}">
                  <a16:creationId xmlns:a16="http://schemas.microsoft.com/office/drawing/2014/main" id="{3927E8FA-DCCE-6AD6-0FCF-27A993BF3FCC}"/>
                </a:ext>
              </a:extLst>
            </p:cNvPr>
            <p:cNvSpPr txBox="1"/>
            <p:nvPr/>
          </p:nvSpPr>
          <p:spPr>
            <a:xfrm>
              <a:off x="9820550" y="4411881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Controllo IoT</a:t>
              </a:r>
              <a:b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Pompa di calore</a:t>
              </a: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Modulo di controllo Airzone RadianT365 per valvole cablate 110/230V VALC">
            <a:extLst>
              <a:ext uri="{FF2B5EF4-FFF2-40B4-BE49-F238E27FC236}">
                <a16:creationId xmlns:a16="http://schemas.microsoft.com/office/drawing/2014/main" id="{C4D1072A-4488-0306-D1A9-5711913B8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286" l="4000" r="97000">
                        <a14:foregroundMark x1="7667" y1="14286" x2="43667" y2="18304"/>
                        <a14:foregroundMark x1="43667" y1="18304" x2="85000" y2="15625"/>
                        <a14:foregroundMark x1="85000" y1="15625" x2="91667" y2="16964"/>
                        <a14:foregroundMark x1="6000" y1="39286" x2="6333" y2="22321"/>
                        <a14:foregroundMark x1="6333" y1="22321" x2="7333" y2="17857"/>
                        <a14:foregroundMark x1="4000" y1="34821" x2="5000" y2="54464"/>
                        <a14:foregroundMark x1="95667" y1="62500" x2="93667" y2="14732"/>
                        <a14:foregroundMark x1="93667" y1="14732" x2="94333" y2="14286"/>
                        <a14:foregroundMark x1="95667" y1="29464" x2="97000" y2="61607"/>
                        <a14:foregroundMark x1="97000" y1="61607" x2="95333" y2="65179"/>
                        <a14:foregroundMark x1="95000" y1="15625" x2="95333" y2="26339"/>
                        <a14:foregroundMark x1="95333" y1="16518" x2="91667" y2="13393"/>
                        <a14:foregroundMark x1="92333" y1="13393" x2="6333" y2="14732"/>
                        <a14:foregroundMark x1="4000" y1="59375" x2="4667" y2="43304"/>
                        <a14:foregroundMark x1="4667" y1="43304" x2="4667" y2="43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" t="12881" r="4066" b="19251"/>
          <a:stretch>
            <a:fillRect/>
          </a:stretch>
        </p:blipFill>
        <p:spPr bwMode="auto">
          <a:xfrm>
            <a:off x="3946233" y="2450847"/>
            <a:ext cx="1563081" cy="8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34661C3F-67EF-2727-34FA-D9D7E4493C8B}"/>
              </a:ext>
            </a:extLst>
          </p:cNvPr>
          <p:cNvGrpSpPr/>
          <p:nvPr/>
        </p:nvGrpSpPr>
        <p:grpSpPr>
          <a:xfrm>
            <a:off x="3529892" y="3453015"/>
            <a:ext cx="2355378" cy="1064925"/>
            <a:chOff x="3803120" y="4403950"/>
            <a:chExt cx="2355378" cy="1545717"/>
          </a:xfrm>
        </p:grpSpPr>
        <p:sp>
          <p:nvSpPr>
            <p:cNvPr id="27" name="Google Shape;348;p28">
              <a:extLst>
                <a:ext uri="{FF2B5EF4-FFF2-40B4-BE49-F238E27FC236}">
                  <a16:creationId xmlns:a16="http://schemas.microsoft.com/office/drawing/2014/main" id="{F2716326-77F7-05F1-E4D2-9F2C5C7B7CAD}"/>
                </a:ext>
              </a:extLst>
            </p:cNvPr>
            <p:cNvSpPr/>
            <p:nvPr/>
          </p:nvSpPr>
          <p:spPr>
            <a:xfrm>
              <a:off x="3803120" y="4403950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9;p28">
              <a:extLst>
                <a:ext uri="{FF2B5EF4-FFF2-40B4-BE49-F238E27FC236}">
                  <a16:creationId xmlns:a16="http://schemas.microsoft.com/office/drawing/2014/main" id="{C8106B49-5FB5-6F5C-EA7F-A91FE312A5D9}"/>
                </a:ext>
              </a:extLst>
            </p:cNvPr>
            <p:cNvSpPr txBox="1"/>
            <p:nvPr/>
          </p:nvSpPr>
          <p:spPr>
            <a:xfrm>
              <a:off x="3848393" y="4449223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Modulo controllo radiatori / radiante.</a:t>
              </a:r>
              <a:endParaRPr dirty="0"/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C00EC920-657B-8E42-C7DB-0F15A71B34CC}"/>
              </a:ext>
            </a:extLst>
          </p:cNvPr>
          <p:cNvGrpSpPr/>
          <p:nvPr/>
        </p:nvGrpSpPr>
        <p:grpSpPr>
          <a:xfrm>
            <a:off x="6611012" y="3424357"/>
            <a:ext cx="2355378" cy="1064925"/>
            <a:chOff x="3803120" y="4403950"/>
            <a:chExt cx="2355378" cy="1545717"/>
          </a:xfrm>
        </p:grpSpPr>
        <p:sp>
          <p:nvSpPr>
            <p:cNvPr id="5" name="Google Shape;348;p28">
              <a:extLst>
                <a:ext uri="{FF2B5EF4-FFF2-40B4-BE49-F238E27FC236}">
                  <a16:creationId xmlns:a16="http://schemas.microsoft.com/office/drawing/2014/main" id="{7BD5A5FF-FA78-0AB8-767A-D8C01CC3010F}"/>
                </a:ext>
              </a:extLst>
            </p:cNvPr>
            <p:cNvSpPr/>
            <p:nvPr/>
          </p:nvSpPr>
          <p:spPr>
            <a:xfrm>
              <a:off x="3803120" y="4403950"/>
              <a:ext cx="2355378" cy="1545717"/>
            </a:xfrm>
            <a:prstGeom prst="roundRect">
              <a:avLst>
                <a:gd name="adj" fmla="val 10000"/>
              </a:avLst>
            </a:prstGeom>
            <a:solidFill>
              <a:srgbClr val="125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9;p28">
              <a:extLst>
                <a:ext uri="{FF2B5EF4-FFF2-40B4-BE49-F238E27FC236}">
                  <a16:creationId xmlns:a16="http://schemas.microsoft.com/office/drawing/2014/main" id="{3B93800B-9AC0-CAB2-C9C8-7DD8A08245D9}"/>
                </a:ext>
              </a:extLst>
            </p:cNvPr>
            <p:cNvSpPr txBox="1"/>
            <p:nvPr/>
          </p:nvSpPr>
          <p:spPr>
            <a:xfrm>
              <a:off x="3848393" y="4449223"/>
              <a:ext cx="2264832" cy="1455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Controllo IoT </a:t>
              </a:r>
              <a:br>
                <a:rPr lang="it-IT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-IT" sz="1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unit</a:t>
              </a:r>
              <a:r>
                <a:rPr lang="es-ES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à </a:t>
              </a:r>
              <a:r>
                <a:rPr lang="es-ES" sz="18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singole</a:t>
              </a:r>
              <a:endParaRPr dirty="0"/>
            </a:p>
          </p:txBody>
        </p:sp>
      </p:grpSp>
      <p:pic>
        <p:nvPicPr>
          <p:cNvPr id="31" name="Picture 8">
            <a:extLst>
              <a:ext uri="{FF2B5EF4-FFF2-40B4-BE49-F238E27FC236}">
                <a16:creationId xmlns:a16="http://schemas.microsoft.com/office/drawing/2014/main" id="{E56976FA-7956-693F-F68E-F862FC654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324" y="1971986"/>
            <a:ext cx="1470475" cy="147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253DD205-7DDD-A1CA-C970-F5B01541B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9782" y="1881188"/>
            <a:ext cx="1470475" cy="147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F90CD593-3F97-EED9-4EA9-9DA40BEDA2A4}"/>
              </a:ext>
            </a:extLst>
          </p:cNvPr>
          <p:cNvSpPr txBox="1">
            <a:spLocks/>
          </p:cNvSpPr>
          <p:nvPr/>
        </p:nvSpPr>
        <p:spPr>
          <a:xfrm>
            <a:off x="428788" y="1185227"/>
            <a:ext cx="6918324" cy="203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33" b="0" i="0" kern="1200" baseline="0">
                <a:solidFill>
                  <a:srgbClr val="415258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Piano TERRA</a:t>
            </a:r>
          </a:p>
        </p:txBody>
      </p:sp>
    </p:spTree>
    <p:extLst>
      <p:ext uri="{BB962C8B-B14F-4D97-AF65-F5344CB8AC3E}">
        <p14:creationId xmlns:p14="http://schemas.microsoft.com/office/powerpoint/2010/main" val="8786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D542F26-FBDB-7537-00FF-6BAA1978DB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573" y="1409959"/>
            <a:ext cx="10725211" cy="133396"/>
          </a:xfrm>
        </p:spPr>
        <p:txBody>
          <a:bodyPr/>
          <a:lstStyle/>
          <a:p>
            <a:r>
              <a:rPr lang="it-IT" dirty="0"/>
              <a:t>La regolazione degli impianti controllando il protocollo delle unità di climatizzazione.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257F10-06A5-1EF8-FDA1-C58F36A8F2C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xfrm>
            <a:off x="528945" y="768699"/>
            <a:ext cx="8293508" cy="462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interfacce di controllo HVAC</a:t>
            </a:r>
            <a:endParaRPr dirty="0"/>
          </a:p>
        </p:txBody>
      </p:sp>
      <p:pic>
        <p:nvPicPr>
          <p:cNvPr id="432" name="Google Shape;432;p32" descr="Central de sistema Innobus Pro6 (CE6)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39" y="2234356"/>
            <a:ext cx="1534759" cy="1664457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2"/>
          <p:cNvSpPr/>
          <p:nvPr/>
        </p:nvSpPr>
        <p:spPr>
          <a:xfrm>
            <a:off x="4561447" y="3886329"/>
            <a:ext cx="2736746" cy="520397"/>
          </a:xfrm>
          <a:prstGeom prst="rect">
            <a:avLst/>
          </a:prstGeom>
          <a:solidFill>
            <a:srgbClr val="125FA8"/>
          </a:solidFill>
          <a:ln w="12700" cap="flat" cmpd="sng">
            <a:solidFill>
              <a:srgbClr val="118E8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INTERFACCIA DEDICATA</a:t>
            </a:r>
            <a:endParaRPr dirty="0"/>
          </a:p>
        </p:txBody>
      </p:sp>
      <p:sp>
        <p:nvSpPr>
          <p:cNvPr id="434" name="Google Shape;434;p32"/>
          <p:cNvSpPr/>
          <p:nvPr/>
        </p:nvSpPr>
        <p:spPr>
          <a:xfrm>
            <a:off x="7519451" y="3870989"/>
            <a:ext cx="2294469" cy="520397"/>
          </a:xfrm>
          <a:prstGeom prst="rect">
            <a:avLst/>
          </a:prstGeom>
          <a:solidFill>
            <a:srgbClr val="125FA8"/>
          </a:solidFill>
          <a:ln w="12700" cap="flat" cmpd="sng">
            <a:solidFill>
              <a:srgbClr val="118E8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SCHEDA CENTRALE</a:t>
            </a:r>
            <a:endParaRPr/>
          </a:p>
        </p:txBody>
      </p:sp>
      <p:pic>
        <p:nvPicPr>
          <p:cNvPr id="435" name="Google Shape;435;p32" descr="E:\Documents and Settings\oluminati\Mis documentos\ALTRA\000 PAISES 000\ALLEMAGNE\STULZ\2014.10.19 - Training\Links\mitsubishi-heavy-industries-fdum140vf-vnutrennij-blok.jpg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4021" y="2449435"/>
            <a:ext cx="2078697" cy="13287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6" name="Google Shape;436;p32"/>
          <p:cNvCxnSpPr>
            <a:stCxn id="433" idx="2"/>
            <a:endCxn id="434" idx="2"/>
          </p:cNvCxnSpPr>
          <p:nvPr/>
        </p:nvCxnSpPr>
        <p:spPr>
          <a:xfrm rot="5400000" flipH="1" flipV="1">
            <a:off x="7290583" y="3030623"/>
            <a:ext cx="15340" cy="2736866"/>
          </a:xfrm>
          <a:prstGeom prst="curvedConnector3">
            <a:avLst>
              <a:gd name="adj1" fmla="val -1490222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37" name="Google Shape;437;p32"/>
          <p:cNvSpPr txBox="1"/>
          <p:nvPr/>
        </p:nvSpPr>
        <p:spPr>
          <a:xfrm>
            <a:off x="6570895" y="4771969"/>
            <a:ext cx="255282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4541" marR="0" lvl="0" indent="-134541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-"/>
            </a:pPr>
            <a:r>
              <a:rPr lang="it-IT" sz="14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Modo funzionamento</a:t>
            </a:r>
            <a:endParaRPr sz="1400" i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4541" marR="0" lvl="0" indent="-134541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-"/>
            </a:pPr>
            <a:r>
              <a:rPr lang="it-IT" sz="14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Velocità ventilatore</a:t>
            </a:r>
            <a:endParaRPr sz="1400" i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4541" marR="0" lvl="0" indent="-134541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-"/>
            </a:pPr>
            <a:r>
              <a:rPr lang="it-IT" sz="14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Set point</a:t>
            </a:r>
            <a:endParaRPr dirty="0"/>
          </a:p>
        </p:txBody>
      </p:sp>
      <p:sp>
        <p:nvSpPr>
          <p:cNvPr id="438" name="Google Shape;438;p32"/>
          <p:cNvSpPr txBox="1"/>
          <p:nvPr/>
        </p:nvSpPr>
        <p:spPr>
          <a:xfrm>
            <a:off x="3438517" y="4771969"/>
            <a:ext cx="218259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4541" marR="0" lvl="0" indent="-134541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-"/>
            </a:pPr>
            <a:r>
              <a:rPr lang="it-IT" sz="14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Errori unità</a:t>
            </a:r>
            <a:endParaRPr sz="1400" i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4541" marR="0" lvl="0" indent="-134541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-"/>
            </a:pPr>
            <a:r>
              <a:rPr lang="it-IT" sz="14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Valore </a:t>
            </a:r>
            <a:r>
              <a:rPr lang="it-IT" sz="1400" i="1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temp</a:t>
            </a:r>
            <a:r>
              <a:rPr lang="it-IT" sz="1400" i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ripresa</a:t>
            </a:r>
            <a:endParaRPr sz="1400" i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9" name="Google Shape;439;p32"/>
          <p:cNvCxnSpPr>
            <a:stCxn id="440" idx="2"/>
            <a:endCxn id="433" idx="2"/>
          </p:cNvCxnSpPr>
          <p:nvPr/>
        </p:nvCxnSpPr>
        <p:spPr>
          <a:xfrm rot="16200000" flipH="1">
            <a:off x="4553925" y="3030831"/>
            <a:ext cx="15340" cy="2736450"/>
          </a:xfrm>
          <a:prstGeom prst="curvedConnector3">
            <a:avLst>
              <a:gd name="adj1" fmla="val 1590222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40" name="Google Shape;440;p32"/>
          <p:cNvSpPr/>
          <p:nvPr/>
        </p:nvSpPr>
        <p:spPr>
          <a:xfrm>
            <a:off x="2046135" y="3870989"/>
            <a:ext cx="2294469" cy="520397"/>
          </a:xfrm>
          <a:prstGeom prst="rect">
            <a:avLst/>
          </a:prstGeom>
          <a:solidFill>
            <a:srgbClr val="125FA8"/>
          </a:solidFill>
          <a:ln w="12700" cap="flat" cmpd="sng">
            <a:solidFill>
              <a:srgbClr val="118E8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UNITÀ CLIMA</a:t>
            </a: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1774680" y="1856881"/>
            <a:ext cx="8705380" cy="36998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6" descr="INTERFACCIA DI CONTROLLO 3.0 AIRZONE-DAIKIN">
            <a:extLst>
              <a:ext uri="{FF2B5EF4-FFF2-40B4-BE49-F238E27FC236}">
                <a16:creationId xmlns:a16="http://schemas.microsoft.com/office/drawing/2014/main" id="{910B43FE-5346-83CC-26D3-E6181FD4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0" b="90000" l="10000" r="90000">
                        <a14:foregroundMark x1="48167" y1="9250" x2="48167" y2="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76" y="2401705"/>
            <a:ext cx="2245663" cy="14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063144-63AB-4557-ACAE-E5AEFB100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3" y="333570"/>
            <a:ext cx="8805472" cy="398968"/>
          </a:xfrm>
        </p:spPr>
        <p:txBody>
          <a:bodyPr>
            <a:normAutofit fontScale="90000"/>
          </a:bodyPr>
          <a:lstStyle/>
          <a:p>
            <a:r>
              <a:rPr lang="es-ES" sz="3733" b="1" dirty="0">
                <a:solidFill>
                  <a:srgbClr val="415258"/>
                </a:solidFill>
                <a:latin typeface="Arial" panose="020B0604020202020204" pitchFamily="34" charset="0"/>
              </a:rPr>
              <a:t>Le interface </a:t>
            </a:r>
            <a:r>
              <a:rPr lang="es-ES" sz="3733" b="1" dirty="0" err="1">
                <a:solidFill>
                  <a:srgbClr val="415258"/>
                </a:solidFill>
                <a:latin typeface="Arial" panose="020B0604020202020204" pitchFamily="34" charset="0"/>
              </a:rPr>
              <a:t>utente</a:t>
            </a:r>
            <a:r>
              <a:rPr lang="es-ES" sz="3733" b="1" dirty="0">
                <a:solidFill>
                  <a:srgbClr val="415258"/>
                </a:solidFill>
                <a:latin typeface="Arial" panose="020B0604020202020204" pitchFamily="34" charset="0"/>
              </a:rPr>
              <a:t> </a:t>
            </a:r>
            <a:endParaRPr lang="it-IT" sz="3733" b="1" dirty="0">
              <a:solidFill>
                <a:srgbClr val="415258"/>
              </a:solidFill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3129DB-458D-4D34-BF03-11DAB2429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s-ES"/>
              <a:t>Airzone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CB705E-498D-4277-984D-78F5333E0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D92263-7FE4-4CDB-9F80-72EA88FD9BA2}" type="slidenum">
              <a:rPr lang="es-ES" smtClean="0"/>
              <a:pPr/>
              <a:t>37</a:t>
            </a:fld>
            <a:endParaRPr lang="es-ES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F57FB96-2617-40D0-AB0B-6C18089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4" y="1263659"/>
            <a:ext cx="3307891" cy="248091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8846CDB-64B5-4842-9E8E-597EA250F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29" y="2974443"/>
            <a:ext cx="3307890" cy="248091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43EB533F-D2C8-4A8A-A57A-F061117E64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1" y="4310244"/>
            <a:ext cx="3536086" cy="2652064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9DAE798C-4DB6-4DE7-E80B-937EBB4432D8}"/>
              </a:ext>
            </a:extLst>
          </p:cNvPr>
          <p:cNvSpPr txBox="1"/>
          <p:nvPr/>
        </p:nvSpPr>
        <p:spPr>
          <a:xfrm>
            <a:off x="5572452" y="1714656"/>
            <a:ext cx="6294652" cy="4264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Interruttore logico di </a:t>
            </a:r>
            <a:r>
              <a:rPr lang="it-IT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accensione e spegnimento </a:t>
            </a:r>
            <a:r>
              <a:rPr lang="it-IT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stanza.</a:t>
            </a:r>
          </a:p>
          <a:p>
            <a:pPr marL="285750" indent="-285750">
              <a:lnSpc>
                <a:spcPct val="10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Sensori di temperatura e UR% </a:t>
            </a:r>
            <a:r>
              <a:rPr lang="it-IT" sz="2500" dirty="0">
                <a:solidFill>
                  <a:srgbClr val="59595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certificati </a:t>
            </a:r>
            <a:r>
              <a:rPr lang="it-IT" sz="2500" b="1" dirty="0" err="1">
                <a:solidFill>
                  <a:srgbClr val="59595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EUbac</a:t>
            </a:r>
            <a:r>
              <a:rPr lang="it-IT" sz="2500" b="1" dirty="0">
                <a:solidFill>
                  <a:srgbClr val="59595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0,3 ºC</a:t>
            </a:r>
            <a:endParaRPr lang="it-IT" sz="2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500" dirty="0">
                <a:solidFill>
                  <a:srgbClr val="59595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Disponibili per collegamenti a </a:t>
            </a:r>
            <a:r>
              <a:rPr lang="it-IT" sz="2500" b="1" dirty="0">
                <a:solidFill>
                  <a:srgbClr val="59595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cavo e radio</a:t>
            </a:r>
            <a:r>
              <a:rPr lang="it-IT" sz="2500" dirty="0">
                <a:solidFill>
                  <a:srgbClr val="59595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lang="it-IT" sz="2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Estrema </a:t>
            </a:r>
            <a:r>
              <a:rPr lang="it-IT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semplicità</a:t>
            </a:r>
            <a:r>
              <a:rPr lang="it-IT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uso.</a:t>
            </a:r>
            <a:endParaRPr lang="it-IT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F6424B9F-2018-22CC-29FC-A20BA0FF88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454" y="926137"/>
            <a:ext cx="5436428" cy="238383"/>
          </a:xfrm>
        </p:spPr>
        <p:txBody>
          <a:bodyPr/>
          <a:lstStyle/>
          <a:p>
            <a:r>
              <a:rPr lang="it-IT" sz="2133" dirty="0">
                <a:solidFill>
                  <a:srgbClr val="415258"/>
                </a:solidFill>
                <a:latin typeface="Arial Nova Light" panose="020B0504020202020204" pitchFamily="34" charset="0"/>
                <a:cs typeface="Arial" panose="020B0604020202020204" pitchFamily="34" charset="0"/>
              </a:rPr>
              <a:t>Il termostato diventa comando di zona</a:t>
            </a:r>
          </a:p>
        </p:txBody>
      </p:sp>
    </p:spTree>
    <p:extLst>
      <p:ext uri="{BB962C8B-B14F-4D97-AF65-F5344CB8AC3E}">
        <p14:creationId xmlns:p14="http://schemas.microsoft.com/office/powerpoint/2010/main" val="23886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7C8A018-F453-CDF3-05DB-82CE06722F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C59EBD5-5009-11B5-70B2-09CF7E30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Hotel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E14DCC5-C2BF-718E-14FD-A56B6783EA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621574D-B8DC-6AB9-C016-31CB4AF76D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80C5410C-3962-309B-F93D-8E04D899908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-13060" r="-13635" b="-13060"/>
          <a:stretch>
            <a:fillRect/>
          </a:stretch>
        </p:blipFill>
        <p:spPr>
          <a:xfrm>
            <a:off x="6512054" y="-1022048"/>
            <a:ext cx="8902096" cy="8902096"/>
          </a:xfrm>
        </p:spPr>
      </p:pic>
    </p:spTree>
    <p:extLst>
      <p:ext uri="{BB962C8B-B14F-4D97-AF65-F5344CB8AC3E}">
        <p14:creationId xmlns:p14="http://schemas.microsoft.com/office/powerpoint/2010/main" val="2623105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Recámara con muebles de madera&#10;&#10;El contenido generado por IA puede ser incorrecto.">
            <a:extLst>
              <a:ext uri="{FF2B5EF4-FFF2-40B4-BE49-F238E27FC236}">
                <a16:creationId xmlns:a16="http://schemas.microsoft.com/office/drawing/2014/main" id="{90B61C59-B199-8FD2-E53A-DDAE399E6D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4"/>
            <a:ext cx="12192000" cy="684799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464C4D-036D-C9DE-D30D-AF55BE87DD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" b="1" dirty="0" err="1">
                <a:solidFill>
                  <a:schemeClr val="tx1"/>
                </a:solidFill>
              </a:rPr>
              <a:t>Aidoo</a:t>
            </a:r>
            <a:r>
              <a:rPr lang="es-ES" b="1" dirty="0">
                <a:solidFill>
                  <a:schemeClr val="tx1"/>
                </a:solidFill>
              </a:rPr>
              <a:t> Pro + </a:t>
            </a:r>
            <a:r>
              <a:rPr lang="es-ES" b="1" dirty="0" err="1">
                <a:solidFill>
                  <a:schemeClr val="tx1"/>
                </a:solidFill>
              </a:rPr>
              <a:t>Fancoil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0" name="Segnaposto testo 29">
            <a:extLst>
              <a:ext uri="{FF2B5EF4-FFF2-40B4-BE49-F238E27FC236}">
                <a16:creationId xmlns:a16="http://schemas.microsoft.com/office/drawing/2014/main" id="{7CF2D94D-88B3-5B39-B67C-01DE7A78491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10759E54-C6E4-5926-93CB-FF895D3D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agen 3" descr="Imagen que contiene electrónica&#10;&#10;El contenido generado por IA puede ser incorrecto.">
            <a:extLst>
              <a:ext uri="{FF2B5EF4-FFF2-40B4-BE49-F238E27FC236}">
                <a16:creationId xmlns:a16="http://schemas.microsoft.com/office/drawing/2014/main" id="{30E112EA-35AA-1242-2073-4CDDA42A8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78188"/>
            <a:ext cx="3119718" cy="207981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20AD2CD-A804-297D-CD8C-EB4540712354}"/>
              </a:ext>
            </a:extLst>
          </p:cNvPr>
          <p:cNvSpPr/>
          <p:nvPr/>
        </p:nvSpPr>
        <p:spPr>
          <a:xfrm>
            <a:off x="1" y="0"/>
            <a:ext cx="3119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81E7AA20-CD29-3600-1BF7-8BBA702E674F}"/>
              </a:ext>
            </a:extLst>
          </p:cNvPr>
          <p:cNvSpPr txBox="1">
            <a:spLocks/>
          </p:cNvSpPr>
          <p:nvPr/>
        </p:nvSpPr>
        <p:spPr>
          <a:xfrm>
            <a:off x="1006061" y="409594"/>
            <a:ext cx="4718543" cy="233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67" b="0" i="0" kern="1200" baseline="0">
                <a:solidFill>
                  <a:srgbClr val="3A4E51"/>
                </a:solidFill>
                <a:latin typeface="Arial Nova Light" panose="020B0504020202020204" pitchFamily="34" charset="0"/>
                <a:ea typeface="Baskerville" panose="02020502070401020303" pitchFamily="18" charset="0"/>
                <a:cs typeface="Poppins Light" pitchFamily="2" charset="77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ES" sz="1800" dirty="0">
              <a:solidFill>
                <a:srgbClr val="0C64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20" name="Imagen 19" descr="Una pantalla de un teléfono celular&#10;&#10;El contenido generado por IA puede ser incorrecto.">
            <a:extLst>
              <a:ext uri="{FF2B5EF4-FFF2-40B4-BE49-F238E27FC236}">
                <a16:creationId xmlns:a16="http://schemas.microsoft.com/office/drawing/2014/main" id="{6B12BD2A-EE2D-D5D2-79A5-50D107CD9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15" y="3328306"/>
            <a:ext cx="827277" cy="82727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475BBED-8127-29F7-1B8C-0DA3630B7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2" y="156955"/>
            <a:ext cx="632515" cy="121931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C85EA511-9441-C909-FBB3-31BD68673211}"/>
              </a:ext>
            </a:extLst>
          </p:cNvPr>
          <p:cNvGrpSpPr/>
          <p:nvPr/>
        </p:nvGrpSpPr>
        <p:grpSpPr>
          <a:xfrm>
            <a:off x="2091782" y="795815"/>
            <a:ext cx="2724398" cy="1603630"/>
            <a:chOff x="6042685" y="3051360"/>
            <a:chExt cx="3679438" cy="2426590"/>
          </a:xfrm>
        </p:grpSpPr>
        <p:pic>
          <p:nvPicPr>
            <p:cNvPr id="16" name="Imagen 15" descr="Una caja blanca&#10;&#10;El contenido generado por IA puede ser incorrecto.">
              <a:extLst>
                <a:ext uri="{FF2B5EF4-FFF2-40B4-BE49-F238E27FC236}">
                  <a16:creationId xmlns:a16="http://schemas.microsoft.com/office/drawing/2014/main" id="{F4A478AF-2F9F-2FAD-BC45-CB962FC0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685" y="3051360"/>
              <a:ext cx="3679438" cy="242659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C7BD6CA-3883-943E-EA8D-C02BCA82E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8580" y="3749040"/>
              <a:ext cx="3032760" cy="955040"/>
            </a:xfrm>
            <a:prstGeom prst="rect">
              <a:avLst/>
            </a:prstGeom>
          </p:spPr>
        </p:pic>
      </p:grpSp>
      <p:pic>
        <p:nvPicPr>
          <p:cNvPr id="10" name="Imagen 9" descr="Imagen en blanco y negro de una rampa&#10;&#10;El contenido generado por IA puede ser incorrecto.">
            <a:extLst>
              <a:ext uri="{FF2B5EF4-FFF2-40B4-BE49-F238E27FC236}">
                <a16:creationId xmlns:a16="http://schemas.microsoft.com/office/drawing/2014/main" id="{10ACDD77-E8DF-82C9-ED50-64DE574970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1" y="196866"/>
            <a:ext cx="2714093" cy="26932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2407A3DA-B54F-7905-CBA3-A0A5B80B7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8" t="19538" r="25511" b="13731"/>
          <a:stretch/>
        </p:blipFill>
        <p:spPr>
          <a:xfrm>
            <a:off x="888520" y="4649629"/>
            <a:ext cx="1388853" cy="1233517"/>
          </a:xfrm>
          <a:prstGeom prst="rect">
            <a:avLst/>
          </a:prstGeom>
        </p:spPr>
      </p:pic>
      <p:pic>
        <p:nvPicPr>
          <p:cNvPr id="23" name="Picture 2" descr="Imagen que contiene circuito&#10;&#10;El contenido generado por inteligencia artificial puede ser incorrecto.">
            <a:extLst>
              <a:ext uri="{FF2B5EF4-FFF2-40B4-BE49-F238E27FC236}">
                <a16:creationId xmlns:a16="http://schemas.microsoft.com/office/drawing/2014/main" id="{8AEE2DFA-0B73-E928-C867-A5743F681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07" b="92664" l="9995" r="89849">
                        <a14:foregroundMark x1="28319" y1="89278" x2="22853" y2="89278"/>
                        <a14:foregroundMark x1="22853" y1="89278" x2="22853" y2="89165"/>
                        <a14:foregroundMark x1="44560" y1="88149" x2="44560" y2="88149"/>
                        <a14:foregroundMark x1="68662" y1="89165" x2="66892" y2="88939"/>
                        <a14:foregroundMark x1="31650" y1="85102" x2="29984" y2="90971"/>
                        <a14:foregroundMark x1="66163" y1="90406" x2="66840" y2="92664"/>
                        <a14:foregroundMark x1="72254" y1="87698" x2="72202" y2="88600"/>
                        <a14:foregroundMark x1="36387" y1="17946" x2="35554" y2="25508"/>
                        <a14:foregroundMark x1="35554" y1="25508" x2="37637" y2="19074"/>
                        <a14:foregroundMark x1="37637" y1="19074" x2="36856" y2="17946"/>
                        <a14:foregroundMark x1="31963" y1="29797" x2="46642" y2="30474"/>
                        <a14:foregroundMark x1="33889" y1="28555" x2="34045" y2="24831"/>
                        <a14:foregroundMark x1="34357" y1="28442" x2="34253" y2="23702"/>
                        <a14:foregroundMark x1="34305" y1="28330" x2="33889" y2="24266"/>
                        <a14:foregroundMark x1="34305" y1="29007" x2="34201" y2="24153"/>
                        <a14:foregroundMark x1="33941" y1="23138" x2="33784" y2="18623"/>
                        <a14:foregroundMark x1="34201" y1="25282" x2="34201" y2="28894"/>
                        <a14:foregroundMark x1="34201" y1="24831" x2="34149" y2="27765"/>
                        <a14:foregroundMark x1="34201" y1="24718" x2="34513" y2="29345"/>
                        <a14:foregroundMark x1="38365" y1="18059" x2="38365" y2="18849"/>
                        <a14:foregroundMark x1="38470" y1="17607" x2="38470" y2="17607"/>
                        <a14:backgroundMark x1="48152" y1="88713" x2="48152" y2="88713"/>
                        <a14:backgroundMark x1="48152" y1="88826" x2="48152" y2="88826"/>
                        <a14:backgroundMark x1="44300" y1="88600" x2="44300" y2="88600"/>
                        <a14:backgroundMark x1="44560" y1="88375" x2="44560" y2="88375"/>
                        <a14:backgroundMark x1="25768" y1="19752" x2="25768" y2="20655"/>
                        <a14:backgroundMark x1="27121" y1="18059" x2="28214" y2="22460"/>
                        <a14:backgroundMark x1="28162" y1="22799" x2="28683" y2="23025"/>
                        <a14:backgroundMark x1="27173" y1="17946" x2="26340" y2="16027"/>
                        <a14:backgroundMark x1="67933" y1="90632" x2="67933" y2="91196"/>
                        <a14:backgroundMark x1="34097" y1="18284" x2="34201" y2="22348"/>
                        <a14:backgroundMark x1="38938" y1="18849" x2="38938" y2="20655"/>
                        <a14:backgroundMark x1="38938" y1="17607" x2="38938" y2="18059"/>
                        <a14:backgroundMark x1="38938" y1="20880" x2="38938" y2="21670"/>
                        <a14:backgroundMark x1="38886" y1="22799" x2="38938" y2="21783"/>
                        <a14:backgroundMark x1="43415" y1="22573" x2="43415" y2="16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7" t="14972" r="22666" b="3733"/>
          <a:stretch/>
        </p:blipFill>
        <p:spPr bwMode="auto">
          <a:xfrm>
            <a:off x="277056" y="3179676"/>
            <a:ext cx="2533534" cy="149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23">
            <a:extLst>
              <a:ext uri="{FF2B5EF4-FFF2-40B4-BE49-F238E27FC236}">
                <a16:creationId xmlns:a16="http://schemas.microsoft.com/office/drawing/2014/main" id="{2BF9C2FB-223F-B01B-40E0-98EB8F032F3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022" t="2993" r="17452" b="6793"/>
          <a:stretch/>
        </p:blipFill>
        <p:spPr>
          <a:xfrm>
            <a:off x="2801184" y="3980841"/>
            <a:ext cx="1388852" cy="1407496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99314AE3-CFA2-B98F-809F-062F0ACA2319}"/>
              </a:ext>
            </a:extLst>
          </p:cNvPr>
          <p:cNvSpPr/>
          <p:nvPr/>
        </p:nvSpPr>
        <p:spPr>
          <a:xfrm>
            <a:off x="7861300" y="5142837"/>
            <a:ext cx="3975100" cy="1649736"/>
          </a:xfrm>
          <a:prstGeom prst="roundRect">
            <a:avLst/>
          </a:prstGeom>
          <a:solidFill>
            <a:srgbClr val="C5AD90"/>
          </a:solidFill>
          <a:ln w="5715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26DA991-084E-09B0-60EA-113901B3C391}"/>
              </a:ext>
            </a:extLst>
          </p:cNvPr>
          <p:cNvSpPr txBox="1"/>
          <p:nvPr/>
        </p:nvSpPr>
        <p:spPr>
          <a:xfrm>
            <a:off x="8211975" y="5199047"/>
            <a:ext cx="3223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Unit</a:t>
            </a:r>
            <a:r>
              <a:rPr lang="es-ES" sz="2000" b="1" dirty="0">
                <a:solidFill>
                  <a:schemeClr val="bg1"/>
                </a:solidFill>
              </a:rPr>
              <a:t>à </a:t>
            </a:r>
            <a:r>
              <a:rPr lang="es-ES" sz="2000" b="1" dirty="0" err="1">
                <a:solidFill>
                  <a:schemeClr val="bg1"/>
                </a:solidFill>
              </a:rPr>
              <a:t>climatizzazione</a:t>
            </a:r>
            <a:r>
              <a:rPr lang="es-ES" sz="2000" b="1" dirty="0">
                <a:solidFill>
                  <a:schemeClr val="bg1"/>
                </a:solidFill>
              </a:rPr>
              <a:t> ad aria</a:t>
            </a:r>
            <a:br>
              <a:rPr lang="es-ES" sz="2000" b="1" dirty="0">
                <a:solidFill>
                  <a:schemeClr val="bg1"/>
                </a:solidFill>
              </a:rPr>
            </a:br>
            <a:r>
              <a:rPr lang="es-ES" sz="2000" b="1" dirty="0" err="1">
                <a:solidFill>
                  <a:schemeClr val="bg1"/>
                </a:solidFill>
              </a:rPr>
              <a:t>Canalizzata</a:t>
            </a:r>
            <a:r>
              <a:rPr lang="es-ES" sz="2000" b="1" dirty="0">
                <a:solidFill>
                  <a:schemeClr val="bg1"/>
                </a:solidFill>
              </a:rPr>
              <a:t> DX o </a:t>
            </a:r>
            <a:r>
              <a:rPr lang="es-ES" sz="2000" b="1" dirty="0" err="1">
                <a:solidFill>
                  <a:schemeClr val="bg1"/>
                </a:solidFill>
              </a:rPr>
              <a:t>Fancoil</a:t>
            </a:r>
            <a:r>
              <a:rPr lang="es-ES" sz="20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</a:rPr>
              <a:t>DX a </a:t>
            </a:r>
            <a:r>
              <a:rPr lang="es-ES" sz="2000" b="1" dirty="0" err="1">
                <a:solidFill>
                  <a:schemeClr val="bg1"/>
                </a:solidFill>
              </a:rPr>
              <a:t>parete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88BC41B-ACDA-54D9-0BF7-1059911FF9B2}"/>
              </a:ext>
            </a:extLst>
          </p:cNvPr>
          <p:cNvSpPr txBox="1"/>
          <p:nvPr/>
        </p:nvSpPr>
        <p:spPr>
          <a:xfrm>
            <a:off x="8211975" y="6134309"/>
            <a:ext cx="333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Aidoo</a:t>
            </a:r>
            <a:r>
              <a:rPr lang="es-ES" dirty="0"/>
              <a:t> pro DX      </a:t>
            </a:r>
            <a:r>
              <a:rPr lang="es-ES" dirty="0" err="1"/>
              <a:t>Aidoo</a:t>
            </a:r>
            <a:r>
              <a:rPr lang="es-ES" dirty="0"/>
              <a:t> pro </a:t>
            </a:r>
            <a:r>
              <a:rPr lang="es-ES" dirty="0" err="1"/>
              <a:t>fancoil</a:t>
            </a:r>
            <a:endParaRPr lang="es-ES" dirty="0"/>
          </a:p>
          <a:p>
            <a:pPr algn="ctr"/>
            <a:r>
              <a:rPr lang="es-ES" dirty="0"/>
              <a:t>Comando in camera </a:t>
            </a:r>
            <a:r>
              <a:rPr lang="es-ES" dirty="0" err="1"/>
              <a:t>Blueface</a:t>
            </a:r>
            <a:endParaRPr lang="it-IT" dirty="0"/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2A22FDA5-F6D7-6999-4BB2-F0EC2AD8C699}"/>
              </a:ext>
            </a:extLst>
          </p:cNvPr>
          <p:cNvGrpSpPr/>
          <p:nvPr/>
        </p:nvGrpSpPr>
        <p:grpSpPr>
          <a:xfrm>
            <a:off x="74158" y="5988537"/>
            <a:ext cx="3240854" cy="729788"/>
            <a:chOff x="74158" y="5988537"/>
            <a:chExt cx="3240854" cy="729788"/>
          </a:xfrm>
        </p:grpSpPr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268DCAE2-F42D-BAB4-908D-78D298865B3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9665" y="6429480"/>
              <a:ext cx="501633" cy="237091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CD34CC80-18FA-6435-24AC-7E3BEB86695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8502" y="6119838"/>
              <a:ext cx="849360" cy="273454"/>
            </a:xfrm>
            <a:prstGeom prst="rect">
              <a:avLst/>
            </a:prstGeom>
          </p:spPr>
        </p:pic>
        <p:pic>
          <p:nvPicPr>
            <p:cNvPr id="18" name="object 9">
              <a:extLst>
                <a:ext uri="{FF2B5EF4-FFF2-40B4-BE49-F238E27FC236}">
                  <a16:creationId xmlns:a16="http://schemas.microsoft.com/office/drawing/2014/main" id="{B11C5271-B864-1D98-A8EE-8748113743E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158" y="6150522"/>
              <a:ext cx="879467" cy="164457"/>
            </a:xfrm>
            <a:prstGeom prst="rect">
              <a:avLst/>
            </a:prstGeom>
          </p:spPr>
        </p:pic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8C7CF6A9-C6AE-3EAD-547F-6FBF28ED183A}"/>
                </a:ext>
              </a:extLst>
            </p:cNvPr>
            <p:cNvSpPr/>
            <p:nvPr/>
          </p:nvSpPr>
          <p:spPr>
            <a:xfrm>
              <a:off x="2034235" y="6410074"/>
              <a:ext cx="671747" cy="298554"/>
            </a:xfrm>
            <a:custGeom>
              <a:avLst/>
              <a:gdLst/>
              <a:ahLst/>
              <a:cxnLst/>
              <a:rect l="l" t="t" r="r" b="b"/>
              <a:pathLst>
                <a:path w="645794" h="287020">
                  <a:moveTo>
                    <a:pt x="203972" y="123556"/>
                  </a:moveTo>
                  <a:lnTo>
                    <a:pt x="172222" y="129967"/>
                  </a:lnTo>
                  <a:lnTo>
                    <a:pt x="146291" y="147449"/>
                  </a:lnTo>
                  <a:lnTo>
                    <a:pt x="128806" y="173380"/>
                  </a:lnTo>
                  <a:lnTo>
                    <a:pt x="122639" y="203920"/>
                  </a:lnTo>
                  <a:lnTo>
                    <a:pt x="122516" y="204527"/>
                  </a:lnTo>
                  <a:lnTo>
                    <a:pt x="146287" y="262820"/>
                  </a:lnTo>
                  <a:lnTo>
                    <a:pt x="203972" y="286713"/>
                  </a:lnTo>
                  <a:lnTo>
                    <a:pt x="235727" y="280303"/>
                  </a:lnTo>
                  <a:lnTo>
                    <a:pt x="261658" y="262820"/>
                  </a:lnTo>
                  <a:lnTo>
                    <a:pt x="273187" y="245720"/>
                  </a:lnTo>
                  <a:lnTo>
                    <a:pt x="157471" y="245720"/>
                  </a:lnTo>
                  <a:lnTo>
                    <a:pt x="196643" y="185051"/>
                  </a:lnTo>
                  <a:lnTo>
                    <a:pt x="160455" y="185051"/>
                  </a:lnTo>
                  <a:lnTo>
                    <a:pt x="175533" y="160895"/>
                  </a:lnTo>
                  <a:lnTo>
                    <a:pt x="270723" y="160895"/>
                  </a:lnTo>
                  <a:lnTo>
                    <a:pt x="261658" y="147449"/>
                  </a:lnTo>
                  <a:lnTo>
                    <a:pt x="235727" y="129967"/>
                  </a:lnTo>
                  <a:lnTo>
                    <a:pt x="203972" y="123556"/>
                  </a:lnTo>
                  <a:close/>
                </a:path>
                <a:path w="645794" h="287020">
                  <a:moveTo>
                    <a:pt x="270723" y="160895"/>
                  </a:moveTo>
                  <a:lnTo>
                    <a:pt x="244327" y="160895"/>
                  </a:lnTo>
                  <a:lnTo>
                    <a:pt x="207595" y="219344"/>
                  </a:lnTo>
                  <a:lnTo>
                    <a:pt x="244327" y="219344"/>
                  </a:lnTo>
                  <a:lnTo>
                    <a:pt x="228097" y="245720"/>
                  </a:lnTo>
                  <a:lnTo>
                    <a:pt x="273187" y="245720"/>
                  </a:lnTo>
                  <a:lnTo>
                    <a:pt x="279140" y="236889"/>
                  </a:lnTo>
                  <a:lnTo>
                    <a:pt x="285551" y="205135"/>
                  </a:lnTo>
                  <a:lnTo>
                    <a:pt x="279140" y="173380"/>
                  </a:lnTo>
                  <a:lnTo>
                    <a:pt x="270723" y="160895"/>
                  </a:lnTo>
                  <a:close/>
                </a:path>
                <a:path w="645794" h="287020">
                  <a:moveTo>
                    <a:pt x="202119" y="0"/>
                  </a:moveTo>
                  <a:lnTo>
                    <a:pt x="155751" y="5531"/>
                  </a:lnTo>
                  <a:lnTo>
                    <a:pt x="113199" y="20900"/>
                  </a:lnTo>
                  <a:lnTo>
                    <a:pt x="75672" y="44896"/>
                  </a:lnTo>
                  <a:lnTo>
                    <a:pt x="44379" y="76314"/>
                  </a:lnTo>
                  <a:lnTo>
                    <a:pt x="20530" y="113943"/>
                  </a:lnTo>
                  <a:lnTo>
                    <a:pt x="5334" y="156578"/>
                  </a:lnTo>
                  <a:lnTo>
                    <a:pt x="0" y="203009"/>
                  </a:lnTo>
                  <a:lnTo>
                    <a:pt x="41" y="204527"/>
                  </a:lnTo>
                  <a:lnTo>
                    <a:pt x="26805" y="204527"/>
                  </a:lnTo>
                  <a:lnTo>
                    <a:pt x="33175" y="157724"/>
                  </a:lnTo>
                  <a:lnTo>
                    <a:pt x="50868" y="115617"/>
                  </a:lnTo>
                  <a:lnTo>
                    <a:pt x="78247" y="79840"/>
                  </a:lnTo>
                  <a:lnTo>
                    <a:pt x="113674" y="52028"/>
                  </a:lnTo>
                  <a:lnTo>
                    <a:pt x="155510" y="33815"/>
                  </a:lnTo>
                  <a:lnTo>
                    <a:pt x="202119" y="26836"/>
                  </a:lnTo>
                  <a:lnTo>
                    <a:pt x="202119" y="0"/>
                  </a:lnTo>
                  <a:close/>
                </a:path>
                <a:path w="645794" h="287020">
                  <a:moveTo>
                    <a:pt x="202119" y="55998"/>
                  </a:moveTo>
                  <a:lnTo>
                    <a:pt x="201447" y="55998"/>
                  </a:lnTo>
                  <a:lnTo>
                    <a:pt x="154752" y="63529"/>
                  </a:lnTo>
                  <a:lnTo>
                    <a:pt x="114143" y="84529"/>
                  </a:lnTo>
                  <a:lnTo>
                    <a:pt x="82120" y="116551"/>
                  </a:lnTo>
                  <a:lnTo>
                    <a:pt x="61120" y="157161"/>
                  </a:lnTo>
                  <a:lnTo>
                    <a:pt x="53579" y="203920"/>
                  </a:lnTo>
                  <a:lnTo>
                    <a:pt x="53589" y="204527"/>
                  </a:lnTo>
                  <a:lnTo>
                    <a:pt x="80416" y="204527"/>
                  </a:lnTo>
                  <a:lnTo>
                    <a:pt x="90483" y="157724"/>
                  </a:lnTo>
                  <a:lnTo>
                    <a:pt x="90527" y="157523"/>
                  </a:lnTo>
                  <a:lnTo>
                    <a:pt x="116671" y="119080"/>
                  </a:lnTo>
                  <a:lnTo>
                    <a:pt x="155114" y="92935"/>
                  </a:lnTo>
                  <a:lnTo>
                    <a:pt x="202119" y="82824"/>
                  </a:lnTo>
                  <a:lnTo>
                    <a:pt x="202119" y="55998"/>
                  </a:lnTo>
                  <a:close/>
                </a:path>
                <a:path w="645794" h="287020">
                  <a:moveTo>
                    <a:pt x="323267" y="160895"/>
                  </a:moveTo>
                  <a:lnTo>
                    <a:pt x="292012" y="160895"/>
                  </a:lnTo>
                  <a:lnTo>
                    <a:pt x="317354" y="245929"/>
                  </a:lnTo>
                  <a:lnTo>
                    <a:pt x="343934" y="245929"/>
                  </a:lnTo>
                  <a:lnTo>
                    <a:pt x="350665" y="217103"/>
                  </a:lnTo>
                  <a:lnTo>
                    <a:pt x="332398" y="217103"/>
                  </a:lnTo>
                  <a:lnTo>
                    <a:pt x="323301" y="161105"/>
                  </a:lnTo>
                  <a:lnTo>
                    <a:pt x="323267" y="160895"/>
                  </a:lnTo>
                  <a:close/>
                </a:path>
                <a:path w="645794" h="287020">
                  <a:moveTo>
                    <a:pt x="372178" y="201480"/>
                  </a:moveTo>
                  <a:lnTo>
                    <a:pt x="354313" y="201480"/>
                  </a:lnTo>
                  <a:lnTo>
                    <a:pt x="363080" y="245929"/>
                  </a:lnTo>
                  <a:lnTo>
                    <a:pt x="390602" y="245929"/>
                  </a:lnTo>
                  <a:lnTo>
                    <a:pt x="398665" y="217103"/>
                  </a:lnTo>
                  <a:lnTo>
                    <a:pt x="375213" y="217103"/>
                  </a:lnTo>
                  <a:lnTo>
                    <a:pt x="372178" y="201480"/>
                  </a:lnTo>
                  <a:close/>
                </a:path>
                <a:path w="645794" h="287020">
                  <a:moveTo>
                    <a:pt x="471399" y="160895"/>
                  </a:moveTo>
                  <a:lnTo>
                    <a:pt x="436960" y="160895"/>
                  </a:lnTo>
                  <a:lnTo>
                    <a:pt x="405994" y="245929"/>
                  </a:lnTo>
                  <a:lnTo>
                    <a:pt x="438664" y="245929"/>
                  </a:lnTo>
                  <a:lnTo>
                    <a:pt x="441578" y="234149"/>
                  </a:lnTo>
                  <a:lnTo>
                    <a:pt x="497435" y="234149"/>
                  </a:lnTo>
                  <a:lnTo>
                    <a:pt x="490691" y="215176"/>
                  </a:lnTo>
                  <a:lnTo>
                    <a:pt x="445934" y="215176"/>
                  </a:lnTo>
                  <a:lnTo>
                    <a:pt x="454153" y="185345"/>
                  </a:lnTo>
                  <a:lnTo>
                    <a:pt x="480089" y="185345"/>
                  </a:lnTo>
                  <a:lnTo>
                    <a:pt x="471473" y="161105"/>
                  </a:lnTo>
                  <a:lnTo>
                    <a:pt x="471399" y="160895"/>
                  </a:lnTo>
                  <a:close/>
                </a:path>
                <a:path w="645794" h="287020">
                  <a:moveTo>
                    <a:pt x="497435" y="234149"/>
                  </a:moveTo>
                  <a:lnTo>
                    <a:pt x="465566" y="234149"/>
                  </a:lnTo>
                  <a:lnTo>
                    <a:pt x="468092" y="245929"/>
                  </a:lnTo>
                  <a:lnTo>
                    <a:pt x="501621" y="245929"/>
                  </a:lnTo>
                  <a:lnTo>
                    <a:pt x="497435" y="234149"/>
                  </a:lnTo>
                  <a:close/>
                </a:path>
                <a:path w="645794" h="287020">
                  <a:moveTo>
                    <a:pt x="521327" y="161105"/>
                  </a:moveTo>
                  <a:lnTo>
                    <a:pt x="488047" y="161105"/>
                  </a:lnTo>
                  <a:lnTo>
                    <a:pt x="519837" y="245929"/>
                  </a:lnTo>
                  <a:lnTo>
                    <a:pt x="549700" y="245929"/>
                  </a:lnTo>
                  <a:lnTo>
                    <a:pt x="562050" y="212642"/>
                  </a:lnTo>
                  <a:lnTo>
                    <a:pt x="534716" y="212642"/>
                  </a:lnTo>
                  <a:lnTo>
                    <a:pt x="521327" y="161105"/>
                  </a:lnTo>
                  <a:close/>
                </a:path>
                <a:path w="645794" h="287020">
                  <a:moveTo>
                    <a:pt x="364292" y="160895"/>
                  </a:moveTo>
                  <a:lnTo>
                    <a:pt x="342534" y="160895"/>
                  </a:lnTo>
                  <a:lnTo>
                    <a:pt x="332398" y="217103"/>
                  </a:lnTo>
                  <a:lnTo>
                    <a:pt x="350665" y="217103"/>
                  </a:lnTo>
                  <a:lnTo>
                    <a:pt x="354313" y="201480"/>
                  </a:lnTo>
                  <a:lnTo>
                    <a:pt x="372178" y="201480"/>
                  </a:lnTo>
                  <a:lnTo>
                    <a:pt x="364333" y="161105"/>
                  </a:lnTo>
                  <a:lnTo>
                    <a:pt x="364292" y="160895"/>
                  </a:lnTo>
                  <a:close/>
                </a:path>
                <a:path w="645794" h="287020">
                  <a:moveTo>
                    <a:pt x="414385" y="160895"/>
                  </a:moveTo>
                  <a:lnTo>
                    <a:pt x="385161" y="160895"/>
                  </a:lnTo>
                  <a:lnTo>
                    <a:pt x="375213" y="217103"/>
                  </a:lnTo>
                  <a:lnTo>
                    <a:pt x="398665" y="217103"/>
                  </a:lnTo>
                  <a:lnTo>
                    <a:pt x="414326" y="161105"/>
                  </a:lnTo>
                  <a:lnTo>
                    <a:pt x="414385" y="160895"/>
                  </a:lnTo>
                  <a:close/>
                </a:path>
                <a:path w="645794" h="287020">
                  <a:moveTo>
                    <a:pt x="480089" y="185345"/>
                  </a:moveTo>
                  <a:lnTo>
                    <a:pt x="454153" y="185345"/>
                  </a:lnTo>
                  <a:lnTo>
                    <a:pt x="460394" y="215176"/>
                  </a:lnTo>
                  <a:lnTo>
                    <a:pt x="490691" y="215176"/>
                  </a:lnTo>
                  <a:lnTo>
                    <a:pt x="480089" y="185345"/>
                  </a:lnTo>
                  <a:close/>
                </a:path>
                <a:path w="645794" h="287020">
                  <a:moveTo>
                    <a:pt x="581395" y="160497"/>
                  </a:moveTo>
                  <a:lnTo>
                    <a:pt x="549731" y="160497"/>
                  </a:lnTo>
                  <a:lnTo>
                    <a:pt x="534716" y="212642"/>
                  </a:lnTo>
                  <a:lnTo>
                    <a:pt x="562050" y="212642"/>
                  </a:lnTo>
                  <a:lnTo>
                    <a:pt x="581395" y="160497"/>
                  </a:lnTo>
                  <a:close/>
                </a:path>
                <a:path w="645794" h="287020">
                  <a:moveTo>
                    <a:pt x="645310" y="161105"/>
                  </a:moveTo>
                  <a:lnTo>
                    <a:pt x="589102" y="161105"/>
                  </a:lnTo>
                  <a:lnTo>
                    <a:pt x="589102" y="245919"/>
                  </a:lnTo>
                  <a:lnTo>
                    <a:pt x="645687" y="245919"/>
                  </a:lnTo>
                  <a:lnTo>
                    <a:pt x="645687" y="224213"/>
                  </a:lnTo>
                  <a:lnTo>
                    <a:pt x="618525" y="224213"/>
                  </a:lnTo>
                  <a:lnTo>
                    <a:pt x="618525" y="214066"/>
                  </a:lnTo>
                  <a:lnTo>
                    <a:pt x="643079" y="214066"/>
                  </a:lnTo>
                  <a:lnTo>
                    <a:pt x="643079" y="192151"/>
                  </a:lnTo>
                  <a:lnTo>
                    <a:pt x="618525" y="192151"/>
                  </a:lnTo>
                  <a:lnTo>
                    <a:pt x="618525" y="182612"/>
                  </a:lnTo>
                  <a:lnTo>
                    <a:pt x="645310" y="182612"/>
                  </a:lnTo>
                  <a:lnTo>
                    <a:pt x="645310" y="161105"/>
                  </a:lnTo>
                  <a:close/>
                </a:path>
              </a:pathLst>
            </a:custGeom>
            <a:solidFill>
              <a:srgbClr val="99A4A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798171EA-AE1D-0E66-65E8-6E6D59EACE52}"/>
                </a:ext>
              </a:extLst>
            </p:cNvPr>
            <p:cNvGrpSpPr/>
            <p:nvPr/>
          </p:nvGrpSpPr>
          <p:grpSpPr>
            <a:xfrm>
              <a:off x="1093183" y="6517542"/>
              <a:ext cx="834610" cy="200783"/>
              <a:chOff x="3442663" y="6525373"/>
              <a:chExt cx="834610" cy="200783"/>
            </a:xfrm>
          </p:grpSpPr>
          <p:pic>
            <p:nvPicPr>
              <p:cNvPr id="24" name="object 11">
                <a:extLst>
                  <a:ext uri="{FF2B5EF4-FFF2-40B4-BE49-F238E27FC236}">
                    <a16:creationId xmlns:a16="http://schemas.microsoft.com/office/drawing/2014/main" id="{F97AFBDE-A3A0-A62F-29E1-1189EC4938D2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442663" y="6525373"/>
                <a:ext cx="185210" cy="185208"/>
              </a:xfrm>
              <a:prstGeom prst="rect">
                <a:avLst/>
              </a:prstGeom>
            </p:spPr>
          </p:pic>
          <p:sp>
            <p:nvSpPr>
              <p:cNvPr id="25" name="object 12">
                <a:extLst>
                  <a:ext uri="{FF2B5EF4-FFF2-40B4-BE49-F238E27FC236}">
                    <a16:creationId xmlns:a16="http://schemas.microsoft.com/office/drawing/2014/main" id="{148E27E4-FB4C-9D73-294F-6A96127DC31B}"/>
                  </a:ext>
                </a:extLst>
              </p:cNvPr>
              <p:cNvSpPr/>
              <p:nvPr/>
            </p:nvSpPr>
            <p:spPr>
              <a:xfrm>
                <a:off x="3686109" y="6532624"/>
                <a:ext cx="591164" cy="193532"/>
              </a:xfrm>
              <a:custGeom>
                <a:avLst/>
                <a:gdLst/>
                <a:ahLst/>
                <a:cxnLst/>
                <a:rect l="l" t="t" r="r" b="b"/>
                <a:pathLst>
                  <a:path w="568325" h="186054">
                    <a:moveTo>
                      <a:pt x="84086" y="113804"/>
                    </a:moveTo>
                    <a:lnTo>
                      <a:pt x="34493" y="113804"/>
                    </a:lnTo>
                    <a:lnTo>
                      <a:pt x="81394" y="60794"/>
                    </a:lnTo>
                    <a:lnTo>
                      <a:pt x="81394" y="39776"/>
                    </a:lnTo>
                    <a:lnTo>
                      <a:pt x="3403" y="39776"/>
                    </a:lnTo>
                    <a:lnTo>
                      <a:pt x="3403" y="62052"/>
                    </a:lnTo>
                    <a:lnTo>
                      <a:pt x="45643" y="62052"/>
                    </a:lnTo>
                    <a:lnTo>
                      <a:pt x="0" y="113982"/>
                    </a:lnTo>
                    <a:lnTo>
                      <a:pt x="0" y="136258"/>
                    </a:lnTo>
                    <a:lnTo>
                      <a:pt x="84086" y="136258"/>
                    </a:lnTo>
                    <a:lnTo>
                      <a:pt x="84086" y="113804"/>
                    </a:lnTo>
                    <a:close/>
                  </a:path>
                  <a:path w="568325" h="186054">
                    <a:moveTo>
                      <a:pt x="123355" y="39776"/>
                    </a:moveTo>
                    <a:lnTo>
                      <a:pt x="95948" y="39776"/>
                    </a:lnTo>
                    <a:lnTo>
                      <a:pt x="95948" y="136258"/>
                    </a:lnTo>
                    <a:lnTo>
                      <a:pt x="123355" y="136258"/>
                    </a:lnTo>
                    <a:lnTo>
                      <a:pt x="123355" y="39776"/>
                    </a:lnTo>
                    <a:close/>
                  </a:path>
                  <a:path w="568325" h="186054">
                    <a:moveTo>
                      <a:pt x="125653" y="7162"/>
                    </a:moveTo>
                    <a:lnTo>
                      <a:pt x="118491" y="0"/>
                    </a:lnTo>
                    <a:lnTo>
                      <a:pt x="100825" y="12"/>
                    </a:lnTo>
                    <a:lnTo>
                      <a:pt x="93662" y="7162"/>
                    </a:lnTo>
                    <a:lnTo>
                      <a:pt x="93662" y="24841"/>
                    </a:lnTo>
                    <a:lnTo>
                      <a:pt x="100825" y="32004"/>
                    </a:lnTo>
                    <a:lnTo>
                      <a:pt x="118491" y="32004"/>
                    </a:lnTo>
                    <a:lnTo>
                      <a:pt x="125653" y="24841"/>
                    </a:lnTo>
                    <a:lnTo>
                      <a:pt x="125653" y="16002"/>
                    </a:lnTo>
                    <a:lnTo>
                      <a:pt x="125653" y="7162"/>
                    </a:lnTo>
                    <a:close/>
                  </a:path>
                  <a:path w="568325" h="186054">
                    <a:moveTo>
                      <a:pt x="236905" y="39776"/>
                    </a:moveTo>
                    <a:lnTo>
                      <a:pt x="209765" y="39776"/>
                    </a:lnTo>
                    <a:lnTo>
                      <a:pt x="209765" y="54889"/>
                    </a:lnTo>
                    <a:lnTo>
                      <a:pt x="209765" y="87249"/>
                    </a:lnTo>
                    <a:lnTo>
                      <a:pt x="208013" y="98298"/>
                    </a:lnTo>
                    <a:lnTo>
                      <a:pt x="203085" y="107124"/>
                    </a:lnTo>
                    <a:lnTo>
                      <a:pt x="195516" y="112966"/>
                    </a:lnTo>
                    <a:lnTo>
                      <a:pt x="185826" y="115087"/>
                    </a:lnTo>
                    <a:lnTo>
                      <a:pt x="176288" y="112966"/>
                    </a:lnTo>
                    <a:lnTo>
                      <a:pt x="168757" y="107124"/>
                    </a:lnTo>
                    <a:lnTo>
                      <a:pt x="163855" y="98298"/>
                    </a:lnTo>
                    <a:lnTo>
                      <a:pt x="162077" y="87249"/>
                    </a:lnTo>
                    <a:lnTo>
                      <a:pt x="163804" y="76555"/>
                    </a:lnTo>
                    <a:lnTo>
                      <a:pt x="168668" y="68021"/>
                    </a:lnTo>
                    <a:lnTo>
                      <a:pt x="176161" y="62357"/>
                    </a:lnTo>
                    <a:lnTo>
                      <a:pt x="185826" y="60312"/>
                    </a:lnTo>
                    <a:lnTo>
                      <a:pt x="195554" y="62357"/>
                    </a:lnTo>
                    <a:lnTo>
                      <a:pt x="202869" y="67792"/>
                    </a:lnTo>
                    <a:lnTo>
                      <a:pt x="203123" y="68021"/>
                    </a:lnTo>
                    <a:lnTo>
                      <a:pt x="208026" y="76555"/>
                    </a:lnTo>
                    <a:lnTo>
                      <a:pt x="209765" y="87249"/>
                    </a:lnTo>
                    <a:lnTo>
                      <a:pt x="209765" y="54889"/>
                    </a:lnTo>
                    <a:lnTo>
                      <a:pt x="204139" y="48171"/>
                    </a:lnTo>
                    <a:lnTo>
                      <a:pt x="197002" y="42799"/>
                    </a:lnTo>
                    <a:lnTo>
                      <a:pt x="188633" y="39230"/>
                    </a:lnTo>
                    <a:lnTo>
                      <a:pt x="179260" y="37934"/>
                    </a:lnTo>
                    <a:lnTo>
                      <a:pt x="160820" y="41605"/>
                    </a:lnTo>
                    <a:lnTo>
                      <a:pt x="146519" y="51917"/>
                    </a:lnTo>
                    <a:lnTo>
                      <a:pt x="137287" y="67792"/>
                    </a:lnTo>
                    <a:lnTo>
                      <a:pt x="134010" y="88138"/>
                    </a:lnTo>
                    <a:lnTo>
                      <a:pt x="137185" y="108204"/>
                    </a:lnTo>
                    <a:lnTo>
                      <a:pt x="146177" y="123952"/>
                    </a:lnTo>
                    <a:lnTo>
                      <a:pt x="160235" y="134251"/>
                    </a:lnTo>
                    <a:lnTo>
                      <a:pt x="178574" y="137934"/>
                    </a:lnTo>
                    <a:lnTo>
                      <a:pt x="188061" y="136956"/>
                    </a:lnTo>
                    <a:lnTo>
                      <a:pt x="196519" y="134061"/>
                    </a:lnTo>
                    <a:lnTo>
                      <a:pt x="204038" y="129349"/>
                    </a:lnTo>
                    <a:lnTo>
                      <a:pt x="210731" y="122936"/>
                    </a:lnTo>
                    <a:lnTo>
                      <a:pt x="210731" y="126263"/>
                    </a:lnTo>
                    <a:lnTo>
                      <a:pt x="210197" y="134061"/>
                    </a:lnTo>
                    <a:lnTo>
                      <a:pt x="210159" y="134645"/>
                    </a:lnTo>
                    <a:lnTo>
                      <a:pt x="208127" y="143065"/>
                    </a:lnTo>
                    <a:lnTo>
                      <a:pt x="204089" y="150736"/>
                    </a:lnTo>
                    <a:lnTo>
                      <a:pt x="197459" y="156870"/>
                    </a:lnTo>
                    <a:lnTo>
                      <a:pt x="180467" y="161340"/>
                    </a:lnTo>
                    <a:lnTo>
                      <a:pt x="165430" y="157111"/>
                    </a:lnTo>
                    <a:lnTo>
                      <a:pt x="154698" y="150177"/>
                    </a:lnTo>
                    <a:lnTo>
                      <a:pt x="150596" y="146519"/>
                    </a:lnTo>
                    <a:lnTo>
                      <a:pt x="133324" y="164439"/>
                    </a:lnTo>
                    <a:lnTo>
                      <a:pt x="143510" y="176784"/>
                    </a:lnTo>
                    <a:lnTo>
                      <a:pt x="152031" y="183108"/>
                    </a:lnTo>
                    <a:lnTo>
                      <a:pt x="163461" y="185445"/>
                    </a:lnTo>
                    <a:lnTo>
                      <a:pt x="182422" y="185775"/>
                    </a:lnTo>
                    <a:lnTo>
                      <a:pt x="192582" y="185026"/>
                    </a:lnTo>
                    <a:lnTo>
                      <a:pt x="225869" y="164630"/>
                    </a:lnTo>
                    <a:lnTo>
                      <a:pt x="227545" y="161340"/>
                    </a:lnTo>
                    <a:lnTo>
                      <a:pt x="231787" y="153035"/>
                    </a:lnTo>
                    <a:lnTo>
                      <a:pt x="235572" y="138391"/>
                    </a:lnTo>
                    <a:lnTo>
                      <a:pt x="236639" y="123952"/>
                    </a:lnTo>
                    <a:lnTo>
                      <a:pt x="236715" y="122936"/>
                    </a:lnTo>
                    <a:lnTo>
                      <a:pt x="236905" y="120421"/>
                    </a:lnTo>
                    <a:lnTo>
                      <a:pt x="236905" y="115087"/>
                    </a:lnTo>
                    <a:lnTo>
                      <a:pt x="236905" y="60312"/>
                    </a:lnTo>
                    <a:lnTo>
                      <a:pt x="236905" y="54889"/>
                    </a:lnTo>
                    <a:lnTo>
                      <a:pt x="236905" y="39776"/>
                    </a:lnTo>
                    <a:close/>
                  </a:path>
                  <a:path w="568325" h="186054">
                    <a:moveTo>
                      <a:pt x="351282" y="87007"/>
                    </a:moveTo>
                    <a:lnTo>
                      <a:pt x="336626" y="50330"/>
                    </a:lnTo>
                    <a:lnTo>
                      <a:pt x="325335" y="42202"/>
                    </a:lnTo>
                    <a:lnTo>
                      <a:pt x="325335" y="87007"/>
                    </a:lnTo>
                    <a:lnTo>
                      <a:pt x="323684" y="97358"/>
                    </a:lnTo>
                    <a:lnTo>
                      <a:pt x="323570" y="98056"/>
                    </a:lnTo>
                    <a:lnTo>
                      <a:pt x="318655" y="106883"/>
                    </a:lnTo>
                    <a:lnTo>
                      <a:pt x="311086" y="112725"/>
                    </a:lnTo>
                    <a:lnTo>
                      <a:pt x="301396" y="114833"/>
                    </a:lnTo>
                    <a:lnTo>
                      <a:pt x="291846" y="112725"/>
                    </a:lnTo>
                    <a:lnTo>
                      <a:pt x="284314" y="106883"/>
                    </a:lnTo>
                    <a:lnTo>
                      <a:pt x="279412" y="98056"/>
                    </a:lnTo>
                    <a:lnTo>
                      <a:pt x="279273" y="97358"/>
                    </a:lnTo>
                    <a:lnTo>
                      <a:pt x="277647" y="87007"/>
                    </a:lnTo>
                    <a:lnTo>
                      <a:pt x="279311" y="76708"/>
                    </a:lnTo>
                    <a:lnTo>
                      <a:pt x="279374" y="76314"/>
                    </a:lnTo>
                    <a:lnTo>
                      <a:pt x="284226" y="67767"/>
                    </a:lnTo>
                    <a:lnTo>
                      <a:pt x="291731" y="62103"/>
                    </a:lnTo>
                    <a:lnTo>
                      <a:pt x="301396" y="60058"/>
                    </a:lnTo>
                    <a:lnTo>
                      <a:pt x="311111" y="62103"/>
                    </a:lnTo>
                    <a:lnTo>
                      <a:pt x="318223" y="67386"/>
                    </a:lnTo>
                    <a:lnTo>
                      <a:pt x="318693" y="67767"/>
                    </a:lnTo>
                    <a:lnTo>
                      <a:pt x="323583" y="76314"/>
                    </a:lnTo>
                    <a:lnTo>
                      <a:pt x="325335" y="87007"/>
                    </a:lnTo>
                    <a:lnTo>
                      <a:pt x="325335" y="42202"/>
                    </a:lnTo>
                    <a:lnTo>
                      <a:pt x="323913" y="41363"/>
                    </a:lnTo>
                    <a:lnTo>
                      <a:pt x="315937" y="38785"/>
                    </a:lnTo>
                    <a:lnTo>
                      <a:pt x="307416" y="37922"/>
                    </a:lnTo>
                    <a:lnTo>
                      <a:pt x="298094" y="38785"/>
                    </a:lnTo>
                    <a:lnTo>
                      <a:pt x="298729" y="38785"/>
                    </a:lnTo>
                    <a:lnTo>
                      <a:pt x="291414" y="41021"/>
                    </a:lnTo>
                    <a:lnTo>
                      <a:pt x="284632" y="44907"/>
                    </a:lnTo>
                    <a:lnTo>
                      <a:pt x="278650" y="50330"/>
                    </a:lnTo>
                    <a:lnTo>
                      <a:pt x="278650" y="7289"/>
                    </a:lnTo>
                    <a:lnTo>
                      <a:pt x="251688" y="7289"/>
                    </a:lnTo>
                    <a:lnTo>
                      <a:pt x="251688" y="136258"/>
                    </a:lnTo>
                    <a:lnTo>
                      <a:pt x="278650" y="136258"/>
                    </a:lnTo>
                    <a:lnTo>
                      <a:pt x="278650" y="123494"/>
                    </a:lnTo>
                    <a:lnTo>
                      <a:pt x="284683" y="129705"/>
                    </a:lnTo>
                    <a:lnTo>
                      <a:pt x="291439" y="134137"/>
                    </a:lnTo>
                    <a:lnTo>
                      <a:pt x="298919" y="136804"/>
                    </a:lnTo>
                    <a:lnTo>
                      <a:pt x="307136" y="137693"/>
                    </a:lnTo>
                    <a:lnTo>
                      <a:pt x="315290" y="136804"/>
                    </a:lnTo>
                    <a:lnTo>
                      <a:pt x="315429" y="136804"/>
                    </a:lnTo>
                    <a:lnTo>
                      <a:pt x="323138" y="134137"/>
                    </a:lnTo>
                    <a:lnTo>
                      <a:pt x="330822" y="129501"/>
                    </a:lnTo>
                    <a:lnTo>
                      <a:pt x="337400" y="123494"/>
                    </a:lnTo>
                    <a:lnTo>
                      <a:pt x="337794" y="123139"/>
                    </a:lnTo>
                    <a:lnTo>
                      <a:pt x="343687" y="115417"/>
                    </a:lnTo>
                    <a:lnTo>
                      <a:pt x="343979" y="114833"/>
                    </a:lnTo>
                    <a:lnTo>
                      <a:pt x="347878" y="106883"/>
                    </a:lnTo>
                    <a:lnTo>
                      <a:pt x="350431" y="97358"/>
                    </a:lnTo>
                    <a:lnTo>
                      <a:pt x="351282" y="87007"/>
                    </a:lnTo>
                    <a:close/>
                  </a:path>
                  <a:path w="568325" h="186054">
                    <a:moveTo>
                      <a:pt x="459955" y="85128"/>
                    </a:moveTo>
                    <a:lnTo>
                      <a:pt x="452361" y="60667"/>
                    </a:lnTo>
                    <a:lnTo>
                      <a:pt x="449605" y="56007"/>
                    </a:lnTo>
                    <a:lnTo>
                      <a:pt x="442569" y="48768"/>
                    </a:lnTo>
                    <a:lnTo>
                      <a:pt x="434428" y="43408"/>
                    </a:lnTo>
                    <a:lnTo>
                      <a:pt x="433539" y="43078"/>
                    </a:lnTo>
                    <a:lnTo>
                      <a:pt x="433539" y="72478"/>
                    </a:lnTo>
                    <a:lnTo>
                      <a:pt x="385597" y="87858"/>
                    </a:lnTo>
                    <a:lnTo>
                      <a:pt x="412089" y="60667"/>
                    </a:lnTo>
                    <a:lnTo>
                      <a:pt x="420484" y="61988"/>
                    </a:lnTo>
                    <a:lnTo>
                      <a:pt x="427799" y="66014"/>
                    </a:lnTo>
                    <a:lnTo>
                      <a:pt x="433539" y="72478"/>
                    </a:lnTo>
                    <a:lnTo>
                      <a:pt x="433539" y="43078"/>
                    </a:lnTo>
                    <a:lnTo>
                      <a:pt x="425170" y="39878"/>
                    </a:lnTo>
                    <a:lnTo>
                      <a:pt x="415175" y="38201"/>
                    </a:lnTo>
                    <a:lnTo>
                      <a:pt x="404329" y="38201"/>
                    </a:lnTo>
                    <a:lnTo>
                      <a:pt x="370065" y="56553"/>
                    </a:lnTo>
                    <a:lnTo>
                      <a:pt x="359841" y="83832"/>
                    </a:lnTo>
                    <a:lnTo>
                      <a:pt x="359943" y="93980"/>
                    </a:lnTo>
                    <a:lnTo>
                      <a:pt x="378739" y="127165"/>
                    </a:lnTo>
                    <a:lnTo>
                      <a:pt x="406819" y="137528"/>
                    </a:lnTo>
                    <a:lnTo>
                      <a:pt x="424218" y="136029"/>
                    </a:lnTo>
                    <a:lnTo>
                      <a:pt x="437883" y="130568"/>
                    </a:lnTo>
                    <a:lnTo>
                      <a:pt x="447154" y="124294"/>
                    </a:lnTo>
                    <a:lnTo>
                      <a:pt x="451358" y="120332"/>
                    </a:lnTo>
                    <a:lnTo>
                      <a:pt x="446544" y="115252"/>
                    </a:lnTo>
                    <a:lnTo>
                      <a:pt x="435711" y="103835"/>
                    </a:lnTo>
                    <a:lnTo>
                      <a:pt x="433057" y="106603"/>
                    </a:lnTo>
                    <a:lnTo>
                      <a:pt x="427316" y="110705"/>
                    </a:lnTo>
                    <a:lnTo>
                      <a:pt x="418973" y="114236"/>
                    </a:lnTo>
                    <a:lnTo>
                      <a:pt x="408609" y="115252"/>
                    </a:lnTo>
                    <a:lnTo>
                      <a:pt x="402005" y="114731"/>
                    </a:lnTo>
                    <a:lnTo>
                      <a:pt x="397357" y="112191"/>
                    </a:lnTo>
                    <a:lnTo>
                      <a:pt x="395973" y="110705"/>
                    </a:lnTo>
                    <a:lnTo>
                      <a:pt x="392442" y="106603"/>
                    </a:lnTo>
                    <a:lnTo>
                      <a:pt x="451370" y="87858"/>
                    </a:lnTo>
                    <a:lnTo>
                      <a:pt x="459955" y="85128"/>
                    </a:lnTo>
                    <a:close/>
                  </a:path>
                  <a:path w="568325" h="186054">
                    <a:moveTo>
                      <a:pt x="568236" y="85115"/>
                    </a:moveTo>
                    <a:lnTo>
                      <a:pt x="560641" y="60667"/>
                    </a:lnTo>
                    <a:lnTo>
                      <a:pt x="557885" y="56007"/>
                    </a:lnTo>
                    <a:lnTo>
                      <a:pt x="550849" y="48768"/>
                    </a:lnTo>
                    <a:lnTo>
                      <a:pt x="542709" y="43408"/>
                    </a:lnTo>
                    <a:lnTo>
                      <a:pt x="541832" y="43078"/>
                    </a:lnTo>
                    <a:lnTo>
                      <a:pt x="541832" y="72466"/>
                    </a:lnTo>
                    <a:lnTo>
                      <a:pt x="493877" y="87858"/>
                    </a:lnTo>
                    <a:lnTo>
                      <a:pt x="520369" y="60667"/>
                    </a:lnTo>
                    <a:lnTo>
                      <a:pt x="528764" y="61988"/>
                    </a:lnTo>
                    <a:lnTo>
                      <a:pt x="536079" y="66014"/>
                    </a:lnTo>
                    <a:lnTo>
                      <a:pt x="541832" y="72466"/>
                    </a:lnTo>
                    <a:lnTo>
                      <a:pt x="541832" y="43078"/>
                    </a:lnTo>
                    <a:lnTo>
                      <a:pt x="533450" y="39878"/>
                    </a:lnTo>
                    <a:lnTo>
                      <a:pt x="523417" y="38201"/>
                    </a:lnTo>
                    <a:lnTo>
                      <a:pt x="512610" y="38201"/>
                    </a:lnTo>
                    <a:lnTo>
                      <a:pt x="478345" y="56553"/>
                    </a:lnTo>
                    <a:lnTo>
                      <a:pt x="468122" y="83845"/>
                    </a:lnTo>
                    <a:lnTo>
                      <a:pt x="468223" y="93980"/>
                    </a:lnTo>
                    <a:lnTo>
                      <a:pt x="487019" y="127165"/>
                    </a:lnTo>
                    <a:lnTo>
                      <a:pt x="515099" y="137528"/>
                    </a:lnTo>
                    <a:lnTo>
                      <a:pt x="532498" y="136029"/>
                    </a:lnTo>
                    <a:lnTo>
                      <a:pt x="546163" y="130568"/>
                    </a:lnTo>
                    <a:lnTo>
                      <a:pt x="555434" y="124294"/>
                    </a:lnTo>
                    <a:lnTo>
                      <a:pt x="559638" y="120332"/>
                    </a:lnTo>
                    <a:lnTo>
                      <a:pt x="554824" y="115252"/>
                    </a:lnTo>
                    <a:lnTo>
                      <a:pt x="543991" y="103835"/>
                    </a:lnTo>
                    <a:lnTo>
                      <a:pt x="541337" y="106603"/>
                    </a:lnTo>
                    <a:lnTo>
                      <a:pt x="535597" y="110693"/>
                    </a:lnTo>
                    <a:lnTo>
                      <a:pt x="527253" y="114236"/>
                    </a:lnTo>
                    <a:lnTo>
                      <a:pt x="516890" y="115252"/>
                    </a:lnTo>
                    <a:lnTo>
                      <a:pt x="510286" y="114731"/>
                    </a:lnTo>
                    <a:lnTo>
                      <a:pt x="505637" y="112191"/>
                    </a:lnTo>
                    <a:lnTo>
                      <a:pt x="504253" y="110693"/>
                    </a:lnTo>
                    <a:lnTo>
                      <a:pt x="500722" y="106603"/>
                    </a:lnTo>
                    <a:lnTo>
                      <a:pt x="559650" y="87858"/>
                    </a:lnTo>
                    <a:lnTo>
                      <a:pt x="568236" y="85115"/>
                    </a:lnTo>
                    <a:close/>
                  </a:path>
                </a:pathLst>
              </a:custGeom>
              <a:solidFill>
                <a:srgbClr val="99A4A5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pic>
          <p:nvPicPr>
            <p:cNvPr id="26" name="Picture 2" descr="rest Archives - SalesforceProfs">
              <a:extLst>
                <a:ext uri="{FF2B5EF4-FFF2-40B4-BE49-F238E27FC236}">
                  <a16:creationId xmlns:a16="http://schemas.microsoft.com/office/drawing/2014/main" id="{E223D0B3-C786-CFA9-C3D5-9C92AF83F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990" y="5988537"/>
              <a:ext cx="792568" cy="450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DE01E76F-CE08-C8E8-F936-A1DCD6F7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rgbClr val="A5A5A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221" b="91968" l="644" r="99356">
                          <a14:foregroundMark x1="35837" y1="32530" x2="34549" y2="40562"/>
                          <a14:foregroundMark x1="66738" y1="47791" x2="45279" y2="38956"/>
                          <a14:foregroundMark x1="16309" y1="88755" x2="47854" y2="88755"/>
                          <a14:foregroundMark x1="54292" y1="91968" x2="87983" y2="82329"/>
                          <a14:foregroundMark x1="87983" y1="82329" x2="88841" y2="74297"/>
                          <a14:foregroundMark x1="96137" y1="82329" x2="76824" y2="91968"/>
                          <a14:foregroundMark x1="45279" y1="5622" x2="37124" y2="7229"/>
                          <a14:foregroundMark x1="6438" y1="52610" x2="5579" y2="66265"/>
                          <a14:foregroundMark x1="9013" y1="68675" x2="49571" y2="67871"/>
                          <a14:foregroundMark x1="49571" y1="67871" x2="86695" y2="71084"/>
                          <a14:foregroundMark x1="82833" y1="74297" x2="11588" y2="78313"/>
                          <a14:foregroundMark x1="10300" y1="69478" x2="39056" y2="61446"/>
                          <a14:foregroundMark x1="39056" y1="61446" x2="42704" y2="61446"/>
                          <a14:foregroundMark x1="14592" y1="59839" x2="20172" y2="59036"/>
                          <a14:foregroundMark x1="10730" y1="59036" x2="11159" y2="59839"/>
                          <a14:foregroundMark x1="5579" y1="77510" x2="14592" y2="71084"/>
                          <a14:foregroundMark x1="28541" y1="63052" x2="20172" y2="55823"/>
                          <a14:foregroundMark x1="41416" y1="60643" x2="70601" y2="67871"/>
                          <a14:foregroundMark x1="50429" y1="59036" x2="38841" y2="59036"/>
                          <a14:foregroundMark x1="84549" y1="81526" x2="82833" y2="75904"/>
                          <a14:foregroundMark x1="83691" y1="78313" x2="83691" y2="63052"/>
                          <a14:foregroundMark x1="99356" y1="85944" x2="98927" y2="75100"/>
                          <a14:backgroundMark x1="429" y1="62651" x2="429" y2="62651"/>
                          <a14:backgroundMark x1="858" y1="61446" x2="858" y2="61446"/>
                          <a14:backgroundMark x1="215" y1="67871" x2="215" y2="67871"/>
                          <a14:backgroundMark x1="215" y1="71084" x2="215" y2="71084"/>
                          <a14:backgroundMark x1="215" y1="74297" x2="215" y2="74297"/>
                          <a14:backgroundMark x1="858" y1="75502" x2="858" y2="75100"/>
                          <a14:backgroundMark x1="644" y1="71486" x2="429" y2="69880"/>
                          <a14:backgroundMark x1="215" y1="64257" x2="429" y2="67470"/>
                          <a14:backgroundMark x1="858" y1="62651" x2="858" y2="80723"/>
                          <a14:backgroundMark x1="1073" y1="61446" x2="1073" y2="6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44203" y="6024954"/>
              <a:ext cx="670809" cy="358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9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8E93E7-EFC3-44DD-FF62-57873CE1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01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696619-05ED-9A08-EDB7-1BB73122ED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9572" y="2309618"/>
            <a:ext cx="4404041" cy="2754465"/>
          </a:xfrm>
        </p:spPr>
        <p:txBody>
          <a:bodyPr>
            <a:normAutofit/>
          </a:bodyPr>
          <a:lstStyle/>
          <a:p>
            <a:r>
              <a:rPr lang="es-ES" dirty="0" err="1"/>
              <a:t>Ruolo</a:t>
            </a:r>
            <a:r>
              <a:rPr lang="es-ES" dirty="0"/>
              <a:t> </a:t>
            </a:r>
            <a:r>
              <a:rPr lang="es-ES" dirty="0" err="1"/>
              <a:t>della</a:t>
            </a:r>
            <a:r>
              <a:rPr lang="es-ES" dirty="0"/>
              <a:t> </a:t>
            </a:r>
            <a:r>
              <a:rPr lang="es-ES" dirty="0" err="1"/>
              <a:t>regolazione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AD54C8-5DEB-11D1-2B42-1AF15C0A53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E4343D1-7172-3AE2-2CBE-36B73D4F99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8275D84-5414-1687-8AC4-11E65ADB37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B0B977F-BDDA-0531-851E-C0D111FF12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389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602E7-D7BC-17EE-6AAA-5C96308DB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F92ACB18-F3A3-2A39-8FDC-19E2BE79B335}"/>
              </a:ext>
            </a:extLst>
          </p:cNvPr>
          <p:cNvGrpSpPr/>
          <p:nvPr/>
        </p:nvGrpSpPr>
        <p:grpSpPr>
          <a:xfrm>
            <a:off x="332069" y="883978"/>
            <a:ext cx="5022545" cy="2582179"/>
            <a:chOff x="177753" y="1418321"/>
            <a:chExt cx="5384504" cy="2563129"/>
          </a:xfrm>
        </p:grpSpPr>
        <p:pic>
          <p:nvPicPr>
            <p:cNvPr id="6" name="Immagine 5" descr="Immagine che contiene satellite, giocattolo&#10;&#10;Descrizione generata automaticamente">
              <a:extLst>
                <a:ext uri="{FF2B5EF4-FFF2-40B4-BE49-F238E27FC236}">
                  <a16:creationId xmlns:a16="http://schemas.microsoft.com/office/drawing/2014/main" id="{1586EF16-2282-8D1E-EB92-5C9B608F4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92" y="1418321"/>
              <a:ext cx="4711865" cy="2321575"/>
            </a:xfrm>
            <a:prstGeom prst="rect">
              <a:avLst/>
            </a:prstGeom>
          </p:spPr>
        </p:pic>
        <p:pic>
          <p:nvPicPr>
            <p:cNvPr id="8" name="Immagine 7" descr="Immagine che contiene stanzadabagno, specchio, lavello&#10;&#10;Descrizione generata automaticamente">
              <a:extLst>
                <a:ext uri="{FF2B5EF4-FFF2-40B4-BE49-F238E27FC236}">
                  <a16:creationId xmlns:a16="http://schemas.microsoft.com/office/drawing/2014/main" id="{42A72D62-92A4-2807-469D-451871290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" t="7369" r="23494" b="13765"/>
            <a:stretch/>
          </p:blipFill>
          <p:spPr>
            <a:xfrm>
              <a:off x="177753" y="2213467"/>
              <a:ext cx="2511612" cy="1767983"/>
            </a:xfrm>
            <a:prstGeom prst="rect">
              <a:avLst/>
            </a:prstGeom>
          </p:spPr>
        </p:pic>
      </p:grpSp>
      <p:pic>
        <p:nvPicPr>
          <p:cNvPr id="23" name="Picture 2" descr="CARRIER 42NH435FE-C FanCoil Canalizzabile AC - 2 Tubi Tg. 435 - ShopClima.it">
            <a:extLst>
              <a:ext uri="{FF2B5EF4-FFF2-40B4-BE49-F238E27FC236}">
                <a16:creationId xmlns:a16="http://schemas.microsoft.com/office/drawing/2014/main" id="{99CC76F7-25B4-8A96-07EA-023FD2DA6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5745" y="2703871"/>
            <a:ext cx="1035730" cy="57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osa sono i ventilconvettori e come funzionano? – ARIA S.R.L.">
            <a:extLst>
              <a:ext uri="{FF2B5EF4-FFF2-40B4-BE49-F238E27FC236}">
                <a16:creationId xmlns:a16="http://schemas.microsoft.com/office/drawing/2014/main" id="{2BB59CAB-45F9-54AB-5E54-898101055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2778" r="68611" b="59433"/>
          <a:stretch/>
        </p:blipFill>
        <p:spPr bwMode="auto">
          <a:xfrm>
            <a:off x="5180381" y="2420025"/>
            <a:ext cx="915619" cy="8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6A1A316A-B8C3-AFBD-A627-FE9A395B5386}"/>
              </a:ext>
            </a:extLst>
          </p:cNvPr>
          <p:cNvSpPr/>
          <p:nvPr/>
        </p:nvSpPr>
        <p:spPr>
          <a:xfrm>
            <a:off x="5125402" y="782263"/>
            <a:ext cx="6979347" cy="797584"/>
          </a:xfrm>
          <a:prstGeom prst="rect">
            <a:avLst/>
          </a:prstGeom>
          <a:solidFill>
            <a:srgbClr val="4AC1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curvo 38">
            <a:extLst>
              <a:ext uri="{FF2B5EF4-FFF2-40B4-BE49-F238E27FC236}">
                <a16:creationId xmlns:a16="http://schemas.microsoft.com/office/drawing/2014/main" id="{65BA7089-F82F-7448-26E7-5F65D78D4862}"/>
              </a:ext>
            </a:extLst>
          </p:cNvPr>
          <p:cNvCxnSpPr>
            <a:cxnSpLocks/>
            <a:stCxn id="12" idx="2"/>
            <a:endCxn id="40" idx="1"/>
          </p:cNvCxnSpPr>
          <p:nvPr/>
        </p:nvCxnSpPr>
        <p:spPr>
          <a:xfrm rot="5400000" flipH="1" flipV="1">
            <a:off x="5570244" y="1315967"/>
            <a:ext cx="1503183" cy="6657396"/>
          </a:xfrm>
          <a:prstGeom prst="curvedConnector4">
            <a:avLst>
              <a:gd name="adj1" fmla="val 2793"/>
              <a:gd name="adj2" fmla="val 54007"/>
            </a:avLst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curvo 37">
            <a:extLst>
              <a:ext uri="{FF2B5EF4-FFF2-40B4-BE49-F238E27FC236}">
                <a16:creationId xmlns:a16="http://schemas.microsoft.com/office/drawing/2014/main" id="{652B2EAF-06B5-4869-27AD-BD6FA74D03A6}"/>
              </a:ext>
            </a:extLst>
          </p:cNvPr>
          <p:cNvCxnSpPr>
            <a:cxnSpLocks/>
            <a:stCxn id="14" idx="2"/>
            <a:endCxn id="40" idx="1"/>
          </p:cNvCxnSpPr>
          <p:nvPr/>
        </p:nvCxnSpPr>
        <p:spPr>
          <a:xfrm rot="5400000" flipH="1" flipV="1">
            <a:off x="7391874" y="1712133"/>
            <a:ext cx="77719" cy="4439599"/>
          </a:xfrm>
          <a:prstGeom prst="curvedConnector4">
            <a:avLst>
              <a:gd name="adj1" fmla="val -126058"/>
              <a:gd name="adj2" fmla="val 56927"/>
            </a:avLst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31C1804D-52D2-EDC7-422F-AA187FF8B8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B087BEB3-FF66-3A0A-0F86-8293622DB3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1F05C48-06D5-346A-3479-519FAE2A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F064AB-7EB7-ACA6-9D39-22F5A68CC81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2538" y="6356350"/>
            <a:ext cx="779462" cy="285750"/>
          </a:xfrm>
        </p:spPr>
        <p:txBody>
          <a:bodyPr/>
          <a:lstStyle/>
          <a:p>
            <a:fld id="{E3D92263-7FE4-4CDB-9F80-72EA88FD9BA2}" type="slidenum">
              <a:rPr lang="es-ES" smtClean="0"/>
              <a:pPr/>
              <a:t>40</a:t>
            </a:fld>
            <a:endParaRPr lang="es-E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777B1A-64BC-CE0D-5C83-BAE8E2703636}"/>
              </a:ext>
            </a:extLst>
          </p:cNvPr>
          <p:cNvSpPr txBox="1"/>
          <p:nvPr/>
        </p:nvSpPr>
        <p:spPr>
          <a:xfrm>
            <a:off x="7342817" y="840127"/>
            <a:ext cx="523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La soluzione </a:t>
            </a:r>
            <a:r>
              <a:rPr lang="it-IT" sz="2000" b="1" dirty="0">
                <a:solidFill>
                  <a:schemeClr val="bg1"/>
                </a:solidFill>
              </a:rPr>
              <a:t>stand-alone</a:t>
            </a:r>
            <a:r>
              <a:rPr lang="it-IT" sz="2000" dirty="0">
                <a:solidFill>
                  <a:schemeClr val="bg1"/>
                </a:solidFill>
              </a:rPr>
              <a:t> sia per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b="1" dirty="0">
                <a:solidFill>
                  <a:schemeClr val="bg1"/>
                </a:solidFill>
              </a:rPr>
              <a:t>nuove realizzazioni</a:t>
            </a:r>
            <a:r>
              <a:rPr lang="it-IT" sz="2000" dirty="0">
                <a:solidFill>
                  <a:schemeClr val="bg1"/>
                </a:solidFill>
              </a:rPr>
              <a:t> che per </a:t>
            </a:r>
            <a:r>
              <a:rPr lang="it-IT" sz="2000" b="1" dirty="0">
                <a:solidFill>
                  <a:schemeClr val="bg1"/>
                </a:solidFill>
              </a:rPr>
              <a:t>ristrutturazioni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FC7B863-0A48-E7F0-8E97-5A3126C104CB}"/>
              </a:ext>
            </a:extLst>
          </p:cNvPr>
          <p:cNvGrpSpPr/>
          <p:nvPr/>
        </p:nvGrpSpPr>
        <p:grpSpPr>
          <a:xfrm>
            <a:off x="4595839" y="3085994"/>
            <a:ext cx="1416649" cy="884798"/>
            <a:chOff x="2770814" y="3464544"/>
            <a:chExt cx="1416649" cy="88479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ED561714-8113-721F-1614-4C48951CC7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7" b="92664" l="9995" r="89849">
                          <a14:foregroundMark x1="28319" y1="89278" x2="22853" y2="89278"/>
                          <a14:foregroundMark x1="22853" y1="89278" x2="22853" y2="89165"/>
                          <a14:foregroundMark x1="44560" y1="88149" x2="44560" y2="88149"/>
                          <a14:foregroundMark x1="68662" y1="89165" x2="66892" y2="88939"/>
                          <a14:foregroundMark x1="31650" y1="85102" x2="29984" y2="90971"/>
                          <a14:foregroundMark x1="66163" y1="90406" x2="66840" y2="92664"/>
                          <a14:foregroundMark x1="72254" y1="87698" x2="72202" y2="88600"/>
                          <a14:foregroundMark x1="36387" y1="17946" x2="35554" y2="25508"/>
                          <a14:foregroundMark x1="35554" y1="25508" x2="37637" y2="19074"/>
                          <a14:foregroundMark x1="37637" y1="19074" x2="36856" y2="17946"/>
                          <a14:foregroundMark x1="31963" y1="29797" x2="46642" y2="30474"/>
                          <a14:foregroundMark x1="33889" y1="28555" x2="34045" y2="24831"/>
                          <a14:foregroundMark x1="34357" y1="28442" x2="34253" y2="23702"/>
                          <a14:foregroundMark x1="34305" y1="28330" x2="33889" y2="24266"/>
                          <a14:foregroundMark x1="34305" y1="29007" x2="34201" y2="24153"/>
                          <a14:foregroundMark x1="33941" y1="23138" x2="33784" y2="18623"/>
                          <a14:foregroundMark x1="34201" y1="25282" x2="34201" y2="28894"/>
                          <a14:foregroundMark x1="34201" y1="24831" x2="34149" y2="27765"/>
                          <a14:foregroundMark x1="34201" y1="24718" x2="34513" y2="29345"/>
                          <a14:foregroundMark x1="38365" y1="18059" x2="38365" y2="18849"/>
                          <a14:foregroundMark x1="38470" y1="17607" x2="38470" y2="17607"/>
                          <a14:backgroundMark x1="48152" y1="88713" x2="48152" y2="88713"/>
                          <a14:backgroundMark x1="48152" y1="88826" x2="48152" y2="88826"/>
                          <a14:backgroundMark x1="44300" y1="88600" x2="44300" y2="88600"/>
                          <a14:backgroundMark x1="44560" y1="88375" x2="44560" y2="88375"/>
                          <a14:backgroundMark x1="25768" y1="19752" x2="25768" y2="20655"/>
                          <a14:backgroundMark x1="27121" y1="18059" x2="28214" y2="22460"/>
                          <a14:backgroundMark x1="28162" y1="22799" x2="28683" y2="23025"/>
                          <a14:backgroundMark x1="27173" y1="17946" x2="26340" y2="16027"/>
                          <a14:backgroundMark x1="67933" y1="90632" x2="67933" y2="91196"/>
                          <a14:backgroundMark x1="34097" y1="18284" x2="34201" y2="22348"/>
                          <a14:backgroundMark x1="38938" y1="18849" x2="38938" y2="20655"/>
                          <a14:backgroundMark x1="38938" y1="17607" x2="38938" y2="18059"/>
                          <a14:backgroundMark x1="38938" y1="20880" x2="38938" y2="21670"/>
                          <a14:backgroundMark x1="38886" y1="22799" x2="38938" y2="21783"/>
                          <a14:backgroundMark x1="43415" y1="22573" x2="43415" y2="168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7" t="14972" r="22666" b="3733"/>
            <a:stretch/>
          </p:blipFill>
          <p:spPr bwMode="auto">
            <a:xfrm>
              <a:off x="2770814" y="3644137"/>
              <a:ext cx="1230191" cy="705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3FDDB50-5057-7030-3DA8-0490BF9C7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022" t="2993" r="17452" b="6793"/>
            <a:stretch/>
          </p:blipFill>
          <p:spPr>
            <a:xfrm>
              <a:off x="3601401" y="3464544"/>
              <a:ext cx="586062" cy="605167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1DEDCB-879B-9FC8-508B-489512575971}"/>
              </a:ext>
            </a:extLst>
          </p:cNvPr>
          <p:cNvSpPr txBox="1"/>
          <p:nvPr/>
        </p:nvSpPr>
        <p:spPr>
          <a:xfrm>
            <a:off x="8746466" y="2351950"/>
            <a:ext cx="2434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Espansione diretta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it-IT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split, cassette, </a:t>
            </a:r>
            <a:r>
              <a:rPr lang="it-IT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vrv</a:t>
            </a:r>
            <a:r>
              <a:rPr lang="it-IT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vrf</a:t>
            </a:r>
            <a:r>
              <a:rPr lang="it-IT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….</a:t>
            </a:r>
          </a:p>
        </p:txBody>
      </p:sp>
      <p:pic>
        <p:nvPicPr>
          <p:cNvPr id="17" name="Imagen 4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4529953E-B9F6-4D37-5711-202E1592D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31" t="14938" r="24185" b="14029"/>
          <a:stretch/>
        </p:blipFill>
        <p:spPr>
          <a:xfrm>
            <a:off x="7738167" y="2254793"/>
            <a:ext cx="1032442" cy="100054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D9BF3AB-89DE-DB4C-13BD-A49F2A37AAF4}"/>
              </a:ext>
            </a:extLst>
          </p:cNvPr>
          <p:cNvSpPr txBox="1"/>
          <p:nvPr/>
        </p:nvSpPr>
        <p:spPr>
          <a:xfrm>
            <a:off x="3576725" y="4671284"/>
            <a:ext cx="181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Pompe di calore</a:t>
            </a:r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6E57127C-5497-9EC6-EFF2-8EF1DC05A64A}"/>
              </a:ext>
            </a:extLst>
          </p:cNvPr>
          <p:cNvGrpSpPr/>
          <p:nvPr/>
        </p:nvGrpSpPr>
        <p:grpSpPr>
          <a:xfrm>
            <a:off x="8770609" y="4778819"/>
            <a:ext cx="753172" cy="1555176"/>
            <a:chOff x="5876009" y="4766799"/>
            <a:chExt cx="753172" cy="1555176"/>
          </a:xfrm>
        </p:grpSpPr>
        <p:pic>
          <p:nvPicPr>
            <p:cNvPr id="25" name="Imagen 18" descr="Interfaz de usuario gráfica, Texto&#10;&#10;Descripción generada automáticamente">
              <a:extLst>
                <a:ext uri="{FF2B5EF4-FFF2-40B4-BE49-F238E27FC236}">
                  <a16:creationId xmlns:a16="http://schemas.microsoft.com/office/drawing/2014/main" id="{1545D50E-C469-1657-217E-3A9B583E5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173" y="4806233"/>
              <a:ext cx="694961" cy="1510379"/>
            </a:xfrm>
            <a:prstGeom prst="rect">
              <a:avLst/>
            </a:prstGeom>
          </p:spPr>
        </p:pic>
        <p:sp>
          <p:nvSpPr>
            <p:cNvPr id="26" name="Rectángulo: esquinas redondeadas 19">
              <a:extLst>
                <a:ext uri="{FF2B5EF4-FFF2-40B4-BE49-F238E27FC236}">
                  <a16:creationId xmlns:a16="http://schemas.microsoft.com/office/drawing/2014/main" id="{6C04087C-44B5-79BC-B5ED-F4303F0C418B}"/>
                </a:ext>
              </a:extLst>
            </p:cNvPr>
            <p:cNvSpPr/>
            <p:nvPr/>
          </p:nvSpPr>
          <p:spPr>
            <a:xfrm>
              <a:off x="5876009" y="4766799"/>
              <a:ext cx="753172" cy="1555176"/>
            </a:xfrm>
            <a:prstGeom prst="roundRect">
              <a:avLst>
                <a:gd name="adj" fmla="val 8762"/>
              </a:avLst>
            </a:prstGeom>
            <a:noFill/>
            <a:ln w="6350">
              <a:solidFill>
                <a:srgbClr val="FFB8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61731179-5884-8978-333C-BFC20EFA8530}"/>
              </a:ext>
            </a:extLst>
          </p:cNvPr>
          <p:cNvGrpSpPr/>
          <p:nvPr/>
        </p:nvGrpSpPr>
        <p:grpSpPr>
          <a:xfrm>
            <a:off x="9556241" y="4414799"/>
            <a:ext cx="2216096" cy="1919196"/>
            <a:chOff x="6766151" y="4414799"/>
            <a:chExt cx="2216096" cy="1919196"/>
          </a:xfrm>
        </p:grpSpPr>
        <p:pic>
          <p:nvPicPr>
            <p:cNvPr id="24" name="Imagen 17">
              <a:extLst>
                <a:ext uri="{FF2B5EF4-FFF2-40B4-BE49-F238E27FC236}">
                  <a16:creationId xmlns:a16="http://schemas.microsoft.com/office/drawing/2014/main" id="{CC91BD41-FFBE-E9EC-6193-98FE1F8AA8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033145" y="4451057"/>
              <a:ext cx="1831989" cy="1762067"/>
            </a:xfrm>
            <a:prstGeom prst="rect">
              <a:avLst/>
            </a:prstGeom>
          </p:spPr>
        </p:pic>
        <p:sp>
          <p:nvSpPr>
            <p:cNvPr id="27" name="Rectángulo: esquinas redondeadas 20">
              <a:extLst>
                <a:ext uri="{FF2B5EF4-FFF2-40B4-BE49-F238E27FC236}">
                  <a16:creationId xmlns:a16="http://schemas.microsoft.com/office/drawing/2014/main" id="{8011841E-F181-5CA0-C2D9-64542B9C1346}"/>
                </a:ext>
              </a:extLst>
            </p:cNvPr>
            <p:cNvSpPr/>
            <p:nvPr/>
          </p:nvSpPr>
          <p:spPr>
            <a:xfrm>
              <a:off x="6766151" y="4414799"/>
              <a:ext cx="2216096" cy="1919196"/>
            </a:xfrm>
            <a:prstGeom prst="roundRect">
              <a:avLst>
                <a:gd name="adj" fmla="val 3788"/>
              </a:avLst>
            </a:prstGeom>
            <a:noFill/>
            <a:ln w="6350">
              <a:solidFill>
                <a:srgbClr val="FFB8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cxnSp>
        <p:nvCxnSpPr>
          <p:cNvPr id="31" name="Connettore curvo 30">
            <a:extLst>
              <a:ext uri="{FF2B5EF4-FFF2-40B4-BE49-F238E27FC236}">
                <a16:creationId xmlns:a16="http://schemas.microsoft.com/office/drawing/2014/main" id="{468193FA-6C60-3190-496C-26BE88AA4C03}"/>
              </a:ext>
            </a:extLst>
          </p:cNvPr>
          <p:cNvCxnSpPr>
            <a:cxnSpLocks/>
            <a:stCxn id="12" idx="2"/>
            <a:endCxn id="26" idx="1"/>
          </p:cNvCxnSpPr>
          <p:nvPr/>
        </p:nvCxnSpPr>
        <p:spPr>
          <a:xfrm rot="16200000" flipH="1">
            <a:off x="5801798" y="2587595"/>
            <a:ext cx="160151" cy="5777471"/>
          </a:xfrm>
          <a:prstGeom prst="curvedConnector2">
            <a:avLst/>
          </a:prstGeom>
          <a:ln>
            <a:solidFill>
              <a:srgbClr val="118E8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curvo 35">
            <a:extLst>
              <a:ext uri="{FF2B5EF4-FFF2-40B4-BE49-F238E27FC236}">
                <a16:creationId xmlns:a16="http://schemas.microsoft.com/office/drawing/2014/main" id="{ACF7C384-4EE7-D26D-0779-DE58D4C7B3C9}"/>
              </a:ext>
            </a:extLst>
          </p:cNvPr>
          <p:cNvCxnSpPr>
            <a:cxnSpLocks/>
            <a:stCxn id="17" idx="2"/>
            <a:endCxn id="26" idx="1"/>
          </p:cNvCxnSpPr>
          <p:nvPr/>
        </p:nvCxnSpPr>
        <p:spPr>
          <a:xfrm rot="16200000" flipH="1">
            <a:off x="7361964" y="4147762"/>
            <a:ext cx="2301068" cy="516221"/>
          </a:xfrm>
          <a:prstGeom prst="curvedConnector2">
            <a:avLst/>
          </a:prstGeom>
          <a:ln>
            <a:solidFill>
              <a:srgbClr val="118E8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curvo 36">
            <a:extLst>
              <a:ext uri="{FF2B5EF4-FFF2-40B4-BE49-F238E27FC236}">
                <a16:creationId xmlns:a16="http://schemas.microsoft.com/office/drawing/2014/main" id="{51040478-07A1-4276-5F07-0A4BC0F9AEA8}"/>
              </a:ext>
            </a:extLst>
          </p:cNvPr>
          <p:cNvCxnSpPr>
            <a:cxnSpLocks/>
            <a:stCxn id="14" idx="2"/>
            <a:endCxn id="26" idx="1"/>
          </p:cNvCxnSpPr>
          <p:nvPr/>
        </p:nvCxnSpPr>
        <p:spPr>
          <a:xfrm rot="16200000" flipH="1">
            <a:off x="6197965" y="2983762"/>
            <a:ext cx="1585615" cy="3559674"/>
          </a:xfrm>
          <a:prstGeom prst="curvedConnector2">
            <a:avLst/>
          </a:prstGeom>
          <a:ln>
            <a:solidFill>
              <a:srgbClr val="118E8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Wi-Fi - Wikipedia">
            <a:extLst>
              <a:ext uri="{FF2B5EF4-FFF2-40B4-BE49-F238E27FC236}">
                <a16:creationId xmlns:a16="http://schemas.microsoft.com/office/drawing/2014/main" id="{987A3BB0-B5BE-E10E-AD83-B356E7FD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42" y="5352272"/>
            <a:ext cx="499616" cy="2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Wi-Fi - Wikipedia">
            <a:extLst>
              <a:ext uri="{FF2B5EF4-FFF2-40B4-BE49-F238E27FC236}">
                <a16:creationId xmlns:a16="http://schemas.microsoft.com/office/drawing/2014/main" id="{C3270527-E954-6E8A-21FB-33CEE797D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83" y="4962632"/>
            <a:ext cx="499616" cy="2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Wi-Fi - Wikipedia">
            <a:extLst>
              <a:ext uri="{FF2B5EF4-FFF2-40B4-BE49-F238E27FC236}">
                <a16:creationId xmlns:a16="http://schemas.microsoft.com/office/drawing/2014/main" id="{A7807257-4BAA-7823-894B-45BC092E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542" y="4155017"/>
            <a:ext cx="499616" cy="2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ttore curvo 31">
            <a:extLst>
              <a:ext uri="{FF2B5EF4-FFF2-40B4-BE49-F238E27FC236}">
                <a16:creationId xmlns:a16="http://schemas.microsoft.com/office/drawing/2014/main" id="{DFD4C510-956F-30EA-52C3-2850F699CBC9}"/>
              </a:ext>
            </a:extLst>
          </p:cNvPr>
          <p:cNvCxnSpPr>
            <a:cxnSpLocks/>
            <a:stCxn id="17" idx="2"/>
            <a:endCxn id="40" idx="1"/>
          </p:cNvCxnSpPr>
          <p:nvPr/>
        </p:nvCxnSpPr>
        <p:spPr>
          <a:xfrm rot="16200000" flipH="1">
            <a:off x="8633594" y="2876133"/>
            <a:ext cx="637734" cy="1396146"/>
          </a:xfrm>
          <a:prstGeom prst="curvedConnector2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F7FA2F3B-DD78-4862-25CF-896599624F96}"/>
              </a:ext>
            </a:extLst>
          </p:cNvPr>
          <p:cNvSpPr/>
          <p:nvPr/>
        </p:nvSpPr>
        <p:spPr>
          <a:xfrm>
            <a:off x="9650534" y="3603109"/>
            <a:ext cx="2004691" cy="57992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INTEGRAZIONE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BMS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91364C-3C94-46D1-55BD-2CAD1C0C34EF}"/>
              </a:ext>
            </a:extLst>
          </p:cNvPr>
          <p:cNvSpPr txBox="1"/>
          <p:nvPr/>
        </p:nvSpPr>
        <p:spPr>
          <a:xfrm>
            <a:off x="6080357" y="2860834"/>
            <a:ext cx="2308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Idronico</a:t>
            </a: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it-IT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Fancoil</a:t>
            </a:r>
            <a:r>
              <a:rPr lang="it-IT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ventilconvettori, </a:t>
            </a:r>
            <a:r>
              <a:rPr lang="it-IT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termoventilanti</a:t>
            </a:r>
            <a:endParaRPr lang="it-IT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magine 4" descr="Immagine che contiene Carattere, Elementi grafici, logo, schermata&#10;&#10;Descrizione generata automaticamente">
            <a:extLst>
              <a:ext uri="{FF2B5EF4-FFF2-40B4-BE49-F238E27FC236}">
                <a16:creationId xmlns:a16="http://schemas.microsoft.com/office/drawing/2014/main" id="{1C8CEBE2-0C34-98A8-40C8-2EDB530C36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87" y="858365"/>
            <a:ext cx="2339335" cy="633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72FF3-D42D-C6FE-034E-16602B546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029" y="5374397"/>
            <a:ext cx="1067063" cy="10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297E4D-63F7-C8F5-FD76-2E56E5518164}"/>
              </a:ext>
            </a:extLst>
          </p:cNvPr>
          <p:cNvSpPr txBox="1"/>
          <p:nvPr/>
        </p:nvSpPr>
        <p:spPr>
          <a:xfrm>
            <a:off x="1469092" y="5798657"/>
            <a:ext cx="181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VMC</a:t>
            </a:r>
          </a:p>
        </p:txBody>
      </p:sp>
      <p:cxnSp>
        <p:nvCxnSpPr>
          <p:cNvPr id="47" name="Connettore curvo 46">
            <a:extLst>
              <a:ext uri="{FF2B5EF4-FFF2-40B4-BE49-F238E27FC236}">
                <a16:creationId xmlns:a16="http://schemas.microsoft.com/office/drawing/2014/main" id="{EA3A7DB6-3F75-AC9E-3A51-7743C53DC088}"/>
              </a:ext>
            </a:extLst>
          </p:cNvPr>
          <p:cNvCxnSpPr>
            <a:cxnSpLocks/>
            <a:stCxn id="9" idx="2"/>
            <a:endCxn id="26" idx="1"/>
          </p:cNvCxnSpPr>
          <p:nvPr/>
        </p:nvCxnSpPr>
        <p:spPr>
          <a:xfrm rot="5400000" flipH="1" flipV="1">
            <a:off x="4407244" y="2084724"/>
            <a:ext cx="891682" cy="7835048"/>
          </a:xfrm>
          <a:prstGeom prst="curvedConnector4">
            <a:avLst>
              <a:gd name="adj1" fmla="val -25637"/>
              <a:gd name="adj2" fmla="val 53405"/>
            </a:avLst>
          </a:prstGeom>
          <a:ln>
            <a:solidFill>
              <a:srgbClr val="118E8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curvo 51">
            <a:extLst>
              <a:ext uri="{FF2B5EF4-FFF2-40B4-BE49-F238E27FC236}">
                <a16:creationId xmlns:a16="http://schemas.microsoft.com/office/drawing/2014/main" id="{805794C7-7643-259A-4C1A-AA1AA1B5AEE0}"/>
              </a:ext>
            </a:extLst>
          </p:cNvPr>
          <p:cNvCxnSpPr>
            <a:cxnSpLocks/>
            <a:stCxn id="9" idx="2"/>
            <a:endCxn id="40" idx="1"/>
          </p:cNvCxnSpPr>
          <p:nvPr/>
        </p:nvCxnSpPr>
        <p:spPr>
          <a:xfrm rot="5400000" flipH="1" flipV="1">
            <a:off x="4015539" y="813094"/>
            <a:ext cx="2555016" cy="8714973"/>
          </a:xfrm>
          <a:prstGeom prst="curvedConnector4">
            <a:avLst>
              <a:gd name="adj1" fmla="val -13329"/>
              <a:gd name="adj2" fmla="val 72654"/>
            </a:avLst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Picture 2" descr="Wi-Fi - Wikipedia">
            <a:extLst>
              <a:ext uri="{FF2B5EF4-FFF2-40B4-BE49-F238E27FC236}">
                <a16:creationId xmlns:a16="http://schemas.microsoft.com/office/drawing/2014/main" id="{D7D9CFA2-45B6-30C6-1D98-19F0EE7EC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71" y="6268875"/>
            <a:ext cx="499616" cy="2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aikin: Altherma 3 H HT ECH2O in R32 - VP Solar">
            <a:extLst>
              <a:ext uri="{FF2B5EF4-FFF2-40B4-BE49-F238E27FC236}">
                <a16:creationId xmlns:a16="http://schemas.microsoft.com/office/drawing/2014/main" id="{9725628C-43F6-D042-84B2-2D370CE63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3952" y="3350338"/>
            <a:ext cx="623278" cy="153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unità termoventilante per riscaldamento aria, 2 velocità, 2100|3000 m³/h -">
            <a:extLst>
              <a:ext uri="{FF2B5EF4-FFF2-40B4-BE49-F238E27FC236}">
                <a16:creationId xmlns:a16="http://schemas.microsoft.com/office/drawing/2014/main" id="{E6B69865-D280-3CC9-0537-3956542CA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3" b="19988"/>
          <a:stretch/>
        </p:blipFill>
        <p:spPr bwMode="auto">
          <a:xfrm>
            <a:off x="5824666" y="2153741"/>
            <a:ext cx="1231561" cy="7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VRF | Cassetta a 2 vie - Climatizzatori Condizionatori Mitsubishi Heavy Ind.">
            <a:extLst>
              <a:ext uri="{FF2B5EF4-FFF2-40B4-BE49-F238E27FC236}">
                <a16:creationId xmlns:a16="http://schemas.microsoft.com/office/drawing/2014/main" id="{D4D40B3A-C1C5-FF86-6E64-4C98CF1A0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1530" y="1634886"/>
            <a:ext cx="1035730" cy="6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ondizionatore Samsung Windfree Avant Dual Split 7000+9000 Wi-fi - Zeta  Idraulica">
            <a:extLst>
              <a:ext uri="{FF2B5EF4-FFF2-40B4-BE49-F238E27FC236}">
                <a16:creationId xmlns:a16="http://schemas.microsoft.com/office/drawing/2014/main" id="{10F47616-55DE-ABF6-03A2-F2763B393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2337" y="1754689"/>
            <a:ext cx="777953" cy="37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E:\Documents and Settings\oluminati\Mis documentos\ALTRA\000 PAISES 000\ALLEMAGNE\STULZ\2014.10.19 - Training\Links\mitsubishi-heavy-industries-fdum140vf-vnutrennij-blok.jpg">
            <a:extLst>
              <a:ext uri="{FF2B5EF4-FFF2-40B4-BE49-F238E27FC236}">
                <a16:creationId xmlns:a16="http://schemas.microsoft.com/office/drawing/2014/main" id="{A66E57ED-0EB4-561C-636B-74398CA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3160" y="1605027"/>
            <a:ext cx="1061696" cy="5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Yutaki S Combi | Hitachi Italia">
            <a:extLst>
              <a:ext uri="{FF2B5EF4-FFF2-40B4-BE49-F238E27FC236}">
                <a16:creationId xmlns:a16="http://schemas.microsoft.com/office/drawing/2014/main" id="{048896D5-3E81-009E-1BA8-3507077F6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5" t="15841" r="39602" b="9607"/>
          <a:stretch/>
        </p:blipFill>
        <p:spPr bwMode="auto">
          <a:xfrm>
            <a:off x="1796685" y="3510309"/>
            <a:ext cx="529080" cy="127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Mitsubishi SPLIT R32 Sistema idronico composto da pompa di calore Inverter  ECODAN 6 kW con HYDROTANK SMALL reversibile 200 litri  SUZ-SWM60VA+ERST20D-VM2D | Prezzi e offerte su Tavolla.com">
            <a:extLst>
              <a:ext uri="{FF2B5EF4-FFF2-40B4-BE49-F238E27FC236}">
                <a16:creationId xmlns:a16="http://schemas.microsoft.com/office/drawing/2014/main" id="{5CCA69F4-6251-9B18-3715-091616C7B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6" t="13324" r="8497" b="12131"/>
          <a:stretch/>
        </p:blipFill>
        <p:spPr bwMode="auto">
          <a:xfrm>
            <a:off x="2911024" y="3499545"/>
            <a:ext cx="599581" cy="13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E590021-0D5F-F26D-FE2D-817F8BFA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9606" y="4322564"/>
            <a:ext cx="1067063" cy="10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Air-to-Air Heat Exchanger with DX-coil &amp; Humidifier - GT Phelan">
            <a:extLst>
              <a:ext uri="{FF2B5EF4-FFF2-40B4-BE49-F238E27FC236}">
                <a16:creationId xmlns:a16="http://schemas.microsoft.com/office/drawing/2014/main" id="{F630BDD3-ABCD-49AE-5EA2-0EBC62EEF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t="21298" r="11197" b="31553"/>
          <a:stretch/>
        </p:blipFill>
        <p:spPr bwMode="auto">
          <a:xfrm>
            <a:off x="138933" y="4737802"/>
            <a:ext cx="1552216" cy="6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3F94863-F419-409E-4738-9356E5207D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022" t="2993" r="17452" b="6793"/>
          <a:stretch/>
        </p:blipFill>
        <p:spPr>
          <a:xfrm>
            <a:off x="8254387" y="2787754"/>
            <a:ext cx="586062" cy="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40" grpId="0" animBg="1"/>
      <p:bldP spid="20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2CAD9-A912-AB6D-FE60-F8224EB7A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49C6240-8AF7-E589-11E3-4A041809BB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97F9A8F-5A05-C518-0E88-4A25CF72C7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BC4623A-3B92-6434-4F6B-79D3CCDF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03" y="670718"/>
            <a:ext cx="5436428" cy="462084"/>
          </a:xfrm>
        </p:spPr>
        <p:txBody>
          <a:bodyPr>
            <a:normAutofit fontScale="90000"/>
          </a:bodyPr>
          <a:lstStyle/>
          <a:p>
            <a:r>
              <a:rPr lang="it-IT" dirty="0"/>
              <a:t>Innovazione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IoT</a:t>
            </a:r>
          </a:p>
        </p:txBody>
      </p:sp>
      <p:pic>
        <p:nvPicPr>
          <p:cNvPr id="5" name="Immagine 4" descr="Immagine che contiene Carattere, Elementi grafici, logo, schermata&#10;&#10;Descrizione generata automaticamente">
            <a:extLst>
              <a:ext uri="{FF2B5EF4-FFF2-40B4-BE49-F238E27FC236}">
                <a16:creationId xmlns:a16="http://schemas.microsoft.com/office/drawing/2014/main" id="{E97EFDAD-9E1D-3790-9CC8-6281964FA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20" y="5576178"/>
            <a:ext cx="2669613" cy="723053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C6C34EE2-DD9D-B300-E568-9F795EB6EC53}"/>
              </a:ext>
            </a:extLst>
          </p:cNvPr>
          <p:cNvGrpSpPr/>
          <p:nvPr/>
        </p:nvGrpSpPr>
        <p:grpSpPr>
          <a:xfrm>
            <a:off x="69201" y="2571750"/>
            <a:ext cx="7314419" cy="1365724"/>
            <a:chOff x="69201" y="2576815"/>
            <a:chExt cx="7314419" cy="1365724"/>
          </a:xfrm>
        </p:grpSpPr>
        <p:pic>
          <p:nvPicPr>
            <p:cNvPr id="62" name="Picture 6" descr="Resultado de imagen de olympia aire acondicionado bi2 air fancoil">
              <a:extLst>
                <a:ext uri="{FF2B5EF4-FFF2-40B4-BE49-F238E27FC236}">
                  <a16:creationId xmlns:a16="http://schemas.microsoft.com/office/drawing/2014/main" id="{28659250-173E-04A8-5E9F-9C9753DFA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328" y="2814444"/>
              <a:ext cx="1832157" cy="101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2EBBDCC-4AD7-B977-C4FF-09E1AA2BAD0D}"/>
                </a:ext>
              </a:extLst>
            </p:cNvPr>
            <p:cNvSpPr txBox="1"/>
            <p:nvPr/>
          </p:nvSpPr>
          <p:spPr>
            <a:xfrm>
              <a:off x="69201" y="2735388"/>
              <a:ext cx="2353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Idronico</a:t>
              </a:r>
            </a:p>
            <a:p>
              <a:r>
                <a:rPr lang="it-IT" sz="16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Fancoil</a:t>
              </a:r>
              <a:r>
                <a:rPr lang="it-IT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, ventilconvettori, </a:t>
              </a:r>
              <a:r>
                <a:rPr lang="it-IT" sz="16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termoventilanti</a:t>
              </a:r>
              <a:endPara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pic>
          <p:nvPicPr>
            <p:cNvPr id="73" name="Imagen 7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5E34A57B-D87C-4184-F5A1-71DCA49CF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2" t="23428" r="20123" b="23537"/>
            <a:stretch/>
          </p:blipFill>
          <p:spPr>
            <a:xfrm>
              <a:off x="4057638" y="2639859"/>
              <a:ext cx="1913658" cy="935041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DB4B81BD-D466-6362-CF69-C498499D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531" y="2576815"/>
              <a:ext cx="1001886" cy="1008818"/>
            </a:xfrm>
            <a:prstGeom prst="rect">
              <a:avLst/>
            </a:prstGeom>
          </p:spPr>
        </p:pic>
        <p:sp>
          <p:nvSpPr>
            <p:cNvPr id="35" name="CasellaDiTesto 10">
              <a:extLst>
                <a:ext uri="{FF2B5EF4-FFF2-40B4-BE49-F238E27FC236}">
                  <a16:creationId xmlns:a16="http://schemas.microsoft.com/office/drawing/2014/main" id="{8085B9E3-3CB3-5137-BFE9-1289185CFBB2}"/>
                </a:ext>
              </a:extLst>
            </p:cNvPr>
            <p:cNvSpPr txBox="1"/>
            <p:nvPr/>
          </p:nvSpPr>
          <p:spPr>
            <a:xfrm>
              <a:off x="5943802" y="3511652"/>
              <a:ext cx="14398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Pro </a:t>
              </a:r>
            </a:p>
            <a:p>
              <a:pPr algn="ctr"/>
              <a:r>
                <a:rPr lang="it-IT" sz="1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Comunicazioni </a:t>
              </a:r>
              <a:r>
                <a:rPr lang="it-IT" sz="10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Modbus</a:t>
              </a:r>
              <a:endParaRPr lang="it-IT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sp>
          <p:nvSpPr>
            <p:cNvPr id="36" name="CasellaDiTesto 10">
              <a:extLst>
                <a:ext uri="{FF2B5EF4-FFF2-40B4-BE49-F238E27FC236}">
                  <a16:creationId xmlns:a16="http://schemas.microsoft.com/office/drawing/2014/main" id="{5DBED5B4-7531-D47B-5E7D-0F7DE166D515}"/>
                </a:ext>
              </a:extLst>
            </p:cNvPr>
            <p:cNvSpPr txBox="1"/>
            <p:nvPr/>
          </p:nvSpPr>
          <p:spPr>
            <a:xfrm>
              <a:off x="4297073" y="3543249"/>
              <a:ext cx="1434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Pro </a:t>
              </a:r>
              <a:r>
                <a:rPr lang="it-IT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Fancoil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1F2BF03D-1A78-CDBA-204A-288A11DA4BB1}"/>
              </a:ext>
            </a:extLst>
          </p:cNvPr>
          <p:cNvGrpSpPr/>
          <p:nvPr/>
        </p:nvGrpSpPr>
        <p:grpSpPr>
          <a:xfrm>
            <a:off x="69201" y="3652377"/>
            <a:ext cx="9183528" cy="1653546"/>
            <a:chOff x="69201" y="3703177"/>
            <a:chExt cx="9183528" cy="1653546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36DD855-B967-E6BD-CA3F-3C51FD0DA666}"/>
                </a:ext>
              </a:extLst>
            </p:cNvPr>
            <p:cNvSpPr txBox="1"/>
            <p:nvPr/>
          </p:nvSpPr>
          <p:spPr>
            <a:xfrm>
              <a:off x="69201" y="4167517"/>
              <a:ext cx="181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Pompe di calore</a:t>
              </a:r>
            </a:p>
          </p:txBody>
        </p: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282EE0D0-E53D-46AF-A14F-ED84C4C2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59484" y="3965716"/>
              <a:ext cx="1001886" cy="1008818"/>
            </a:xfrm>
            <a:prstGeom prst="rect">
              <a:avLst/>
            </a:prstGeom>
          </p:spPr>
        </p:pic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F09B32AC-BB2A-1A8E-9FF6-454578E9D9E2}"/>
                </a:ext>
              </a:extLst>
            </p:cNvPr>
            <p:cNvGrpSpPr/>
            <p:nvPr/>
          </p:nvGrpSpPr>
          <p:grpSpPr>
            <a:xfrm>
              <a:off x="8153831" y="3703177"/>
              <a:ext cx="1098898" cy="1234033"/>
              <a:chOff x="8153831" y="3740501"/>
              <a:chExt cx="1098898" cy="1234033"/>
            </a:xfrm>
          </p:grpSpPr>
          <p:pic>
            <p:nvPicPr>
              <p:cNvPr id="50" name="Picture 2" descr="Controllo Aidoo KNX Daikin Sky Air / VRV">
                <a:extLst>
                  <a:ext uri="{FF2B5EF4-FFF2-40B4-BE49-F238E27FC236}">
                    <a16:creationId xmlns:a16="http://schemas.microsoft.com/office/drawing/2014/main" id="{E349A11F-4E2D-3D6E-14C9-278FD0ABDC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642" b="91182" l="3667" r="96333">
                            <a14:foregroundMark x1="25403" y1="17365" x2="38167" y2="21164"/>
                            <a14:foregroundMark x1="16833" y1="14815" x2="18931" y2="15439"/>
                            <a14:foregroundMark x1="11167" y1="26102" x2="35833" y2="57848"/>
                            <a14:foregroundMark x1="35833" y1="57848" x2="66333" y2="56614"/>
                            <a14:foregroundMark x1="66333" y1="56614" x2="69000" y2="48325"/>
                            <a14:foregroundMark x1="6500" y1="23986" x2="3833" y2="35097"/>
                            <a14:foregroundMark x1="3833" y1="35097" x2="6500" y2="79718"/>
                            <a14:foregroundMark x1="10667" y1="90123" x2="21667" y2="90123"/>
                            <a14:foregroundMark x1="21667" y1="90123" x2="53333" y2="91887"/>
                            <a14:foregroundMark x1="53333" y1="91887" x2="61667" y2="91534"/>
                            <a14:foregroundMark x1="61667" y1="91534" x2="69333" y2="91534"/>
                            <a14:foregroundMark x1="69333" y1="91534" x2="90667" y2="89771"/>
                            <a14:foregroundMark x1="15333" y1="11464" x2="64333" y2="7407"/>
                            <a14:foregroundMark x1="64333" y1="7407" x2="88167" y2="8642"/>
                            <a14:foregroundMark x1="88167" y1="8642" x2="89833" y2="9347"/>
                            <a14:foregroundMark x1="92333" y1="10229" x2="96333" y2="19929"/>
                            <a14:foregroundMark x1="96333" y1="19929" x2="96333" y2="51675"/>
                            <a14:foregroundMark x1="96333" y1="51675" x2="95500" y2="55026"/>
                            <a14:backgroundMark x1="20000" y1="15168" x2="24833" y2="15344"/>
                            <a14:backgroundMark x1="25167" y1="16931" x2="19167" y2="15873"/>
                            <a14:backgroundMark x1="19167" y1="15344" x2="19167" y2="15344"/>
                            <a14:backgroundMark x1="19500" y1="15344" x2="19000" y2="15697"/>
                            <a14:backgroundMark x1="53333" y1="13933" x2="53333" y2="139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3831" y="3998338"/>
                <a:ext cx="1098898" cy="976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KNX Logo Brand Fili Elettrici e cavi Marchio - sistemi di building  automation a alla z scaricare png - Disegno png trasparente Verde png  scaricare.">
                <a:extLst>
                  <a:ext uri="{FF2B5EF4-FFF2-40B4-BE49-F238E27FC236}">
                    <a16:creationId xmlns:a16="http://schemas.microsoft.com/office/drawing/2014/main" id="{4B463E02-643B-FAFD-8230-0FC7B3B08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1557" b="64671" l="23588" r="75748">
                            <a14:foregroundMark x1="46740" y1="24611" x2="50498" y2="22754"/>
                            <a14:foregroundMark x1="43784" y1="26070" x2="44072" y2="25928"/>
                            <a14:foregroundMark x1="33521" y1="31138" x2="33828" y2="30986"/>
                            <a14:foregroundMark x1="33284" y1="31255" x2="33521" y2="31138"/>
                            <a14:foregroundMark x1="26246" y1="34731" x2="29664" y2="33043"/>
                            <a14:foregroundMark x1="50498" y1="22754" x2="65116" y2="26347"/>
                            <a14:foregroundMark x1="65116" y1="26347" x2="74086" y2="34731"/>
                            <a14:foregroundMark x1="24585" y1="36527" x2="24917" y2="35329"/>
                            <a14:foregroundMark x1="23920" y1="42515" x2="24585" y2="57485"/>
                            <a14:foregroundMark x1="28624" y1="50898" x2="31561" y2="46108"/>
                            <a14:foregroundMark x1="24585" y1="57485" x2="28624" y2="50898"/>
                            <a14:foregroundMark x1="31688" y1="50898" x2="31894" y2="58683"/>
                            <a14:foregroundMark x1="31561" y1="46108" x2="31688" y2="50898"/>
                            <a14:foregroundMark x1="31894" y1="58683" x2="34884" y2="62874"/>
                            <a14:foregroundMark x1="43886" y1="55689" x2="43854" y2="56287"/>
                            <a14:foregroundMark x1="43918" y1="55090" x2="43886" y2="55689"/>
                            <a14:foregroundMark x1="44044" y1="52695" x2="43918" y2="55090"/>
                            <a14:foregroundMark x1="44518" y1="43713" x2="44044" y2="52695"/>
                            <a14:foregroundMark x1="48729" y1="55363" x2="50166" y2="55090"/>
                            <a14:foregroundMark x1="43854" y1="56287" x2="47013" y2="55688"/>
                            <a14:foregroundMark x1="52908" y1="52619" x2="55482" y2="50299"/>
                            <a14:foregroundMark x1="50166" y1="55090" x2="52164" y2="53289"/>
                            <a14:foregroundMark x1="55482" y1="50299" x2="55482" y2="46707"/>
                            <a14:foregroundMark x1="61462" y1="64072" x2="75748" y2="41317"/>
                            <a14:backgroundMark x1="33887" y1="31138" x2="33887" y2="31138"/>
                            <a14:backgroundMark x1="37542" y1="29940" x2="37542" y2="29940"/>
                            <a14:backgroundMark x1="34884" y1="31138" x2="34884" y2="31138"/>
                            <a14:backgroundMark x1="35548" y1="31138" x2="43522" y2="26946"/>
                            <a14:backgroundMark x1="44850" y1="26946" x2="44186" y2="26347"/>
                            <a14:backgroundMark x1="33223" y1="31138" x2="30233" y2="34132"/>
                            <a14:backgroundMark x1="35880" y1="30539" x2="33887" y2="31138"/>
                            <a14:backgroundMark x1="36213" y1="29341" x2="34884" y2="30539"/>
                            <a14:backgroundMark x1="45847" y1="25749" x2="44850" y2="25749"/>
                            <a14:backgroundMark x1="47176" y1="25749" x2="44518" y2="26347"/>
                            <a14:backgroundMark x1="52492" y1="55090" x2="52159" y2="48503"/>
                            <a14:backgroundMark x1="46512" y1="56886" x2="47841" y2="57485"/>
                            <a14:backgroundMark x1="46512" y1="52695" x2="46512" y2="52695"/>
                            <a14:backgroundMark x1="46844" y1="56287" x2="46844" y2="56287"/>
                            <a14:backgroundMark x1="46844" y1="55689" x2="46844" y2="55689"/>
                            <a14:backgroundMark x1="46179" y1="55689" x2="46179" y2="55689"/>
                            <a14:backgroundMark x1="47176" y1="55090" x2="47176" y2="55090"/>
                            <a14:backgroundMark x1="47176" y1="55090" x2="47176" y2="55090"/>
                            <a14:backgroundMark x1="46844" y1="55090" x2="46844" y2="55090"/>
                            <a14:backgroundMark x1="31894" y1="50898" x2="31894" y2="50898"/>
                            <a14:backgroundMark x1="31894" y1="50898" x2="31894" y2="50898"/>
                            <a14:backgroundMark x1="31894" y1="50898" x2="31894" y2="5089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14" t="16671" r="21296" b="29305"/>
              <a:stretch/>
            </p:blipFill>
            <p:spPr bwMode="auto">
              <a:xfrm>
                <a:off x="8622490" y="3740501"/>
                <a:ext cx="600700" cy="296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CasellaDiTesto 10">
              <a:extLst>
                <a:ext uri="{FF2B5EF4-FFF2-40B4-BE49-F238E27FC236}">
                  <a16:creationId xmlns:a16="http://schemas.microsoft.com/office/drawing/2014/main" id="{51911B9B-E2C3-9392-4277-6DDBB1C9193A}"/>
                </a:ext>
              </a:extLst>
            </p:cNvPr>
            <p:cNvSpPr txBox="1"/>
            <p:nvPr/>
          </p:nvSpPr>
          <p:spPr>
            <a:xfrm>
              <a:off x="4732320" y="4974534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Pro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sp>
          <p:nvSpPr>
            <p:cNvPr id="54" name="CasellaDiTesto 10">
              <a:extLst>
                <a:ext uri="{FF2B5EF4-FFF2-40B4-BE49-F238E27FC236}">
                  <a16:creationId xmlns:a16="http://schemas.microsoft.com/office/drawing/2014/main" id="{FBDF5946-E095-901B-A3B8-0E65E740B5B9}"/>
                </a:ext>
              </a:extLst>
            </p:cNvPr>
            <p:cNvSpPr txBox="1"/>
            <p:nvPr/>
          </p:nvSpPr>
          <p:spPr>
            <a:xfrm>
              <a:off x="8125839" y="4982023"/>
              <a:ext cx="896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KNX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772F98AE-4ABB-04E6-DD22-98958F195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4572" y="3973204"/>
              <a:ext cx="1001886" cy="1008818"/>
            </a:xfrm>
            <a:prstGeom prst="rect">
              <a:avLst/>
            </a:prstGeom>
          </p:spPr>
        </p:pic>
        <p:sp>
          <p:nvSpPr>
            <p:cNvPr id="56" name="CasellaDiTesto 10">
              <a:extLst>
                <a:ext uri="{FF2B5EF4-FFF2-40B4-BE49-F238E27FC236}">
                  <a16:creationId xmlns:a16="http://schemas.microsoft.com/office/drawing/2014/main" id="{74E23566-9E3F-CD47-31EF-502C6C78BD3E}"/>
                </a:ext>
              </a:extLst>
            </p:cNvPr>
            <p:cNvSpPr txBox="1"/>
            <p:nvPr/>
          </p:nvSpPr>
          <p:spPr>
            <a:xfrm>
              <a:off x="5805606" y="4925836"/>
              <a:ext cx="14398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Pro </a:t>
              </a:r>
            </a:p>
            <a:p>
              <a:pPr algn="ctr"/>
              <a:r>
                <a:rPr lang="it-IT" sz="1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Comunicazioni </a:t>
              </a:r>
              <a:r>
                <a:rPr lang="it-IT" sz="10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Modbus</a:t>
              </a:r>
              <a:endParaRPr lang="it-IT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pic>
          <p:nvPicPr>
            <p:cNvPr id="63" name="Picture 2" descr="Resultado de imagen de sherpa olympia acs">
              <a:extLst>
                <a:ext uri="{FF2B5EF4-FFF2-40B4-BE49-F238E27FC236}">
                  <a16:creationId xmlns:a16="http://schemas.microsoft.com/office/drawing/2014/main" id="{1F621011-02A8-26CB-8577-6CE49E081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72" y="4037196"/>
              <a:ext cx="1513966" cy="122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AF2BD369-8F1B-9773-896B-E794B14D58AF}"/>
              </a:ext>
            </a:extLst>
          </p:cNvPr>
          <p:cNvGrpSpPr/>
          <p:nvPr/>
        </p:nvGrpSpPr>
        <p:grpSpPr>
          <a:xfrm>
            <a:off x="69201" y="5194436"/>
            <a:ext cx="7205476" cy="1464683"/>
            <a:chOff x="69201" y="5384936"/>
            <a:chExt cx="7205476" cy="1464683"/>
          </a:xfrm>
        </p:grpSpPr>
        <p:sp>
          <p:nvSpPr>
            <p:cNvPr id="78" name="CasellaDiTesto 20">
              <a:extLst>
                <a:ext uri="{FF2B5EF4-FFF2-40B4-BE49-F238E27FC236}">
                  <a16:creationId xmlns:a16="http://schemas.microsoft.com/office/drawing/2014/main" id="{099A7696-30FC-C36E-B712-037A14106D9A}"/>
                </a:ext>
              </a:extLst>
            </p:cNvPr>
            <p:cNvSpPr txBox="1"/>
            <p:nvPr/>
          </p:nvSpPr>
          <p:spPr>
            <a:xfrm>
              <a:off x="69201" y="5384936"/>
              <a:ext cx="181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VMC</a:t>
              </a:r>
            </a:p>
          </p:txBody>
        </p:sp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8AB33DFC-9302-98E8-B0A4-7D98BCE89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0626" y="5418279"/>
              <a:ext cx="1001886" cy="1008818"/>
            </a:xfrm>
            <a:prstGeom prst="rect">
              <a:avLst/>
            </a:prstGeom>
          </p:spPr>
        </p:pic>
        <p:sp>
          <p:nvSpPr>
            <p:cNvPr id="61" name="CasellaDiTesto 10">
              <a:extLst>
                <a:ext uri="{FF2B5EF4-FFF2-40B4-BE49-F238E27FC236}">
                  <a16:creationId xmlns:a16="http://schemas.microsoft.com/office/drawing/2014/main" id="{15D67030-667B-AB6B-D263-9D867B2ADDA2}"/>
                </a:ext>
              </a:extLst>
            </p:cNvPr>
            <p:cNvSpPr txBox="1"/>
            <p:nvPr/>
          </p:nvSpPr>
          <p:spPr>
            <a:xfrm>
              <a:off x="5834859" y="6418732"/>
              <a:ext cx="14398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Pro </a:t>
              </a:r>
            </a:p>
            <a:p>
              <a:pPr algn="ctr"/>
              <a:r>
                <a:rPr lang="it-IT" sz="1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Comunicazioni </a:t>
              </a:r>
              <a:r>
                <a:rPr lang="it-IT" sz="10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Modbus</a:t>
              </a:r>
              <a:endParaRPr lang="it-IT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pic>
          <p:nvPicPr>
            <p:cNvPr id="64" name="Picture 4">
              <a:extLst>
                <a:ext uri="{FF2B5EF4-FFF2-40B4-BE49-F238E27FC236}">
                  <a16:creationId xmlns:a16="http://schemas.microsoft.com/office/drawing/2014/main" id="{C21A2C38-1156-3E95-1830-E5C0228B0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64" b="14364"/>
            <a:stretch/>
          </p:blipFill>
          <p:spPr bwMode="auto">
            <a:xfrm>
              <a:off x="2305931" y="5528653"/>
              <a:ext cx="1303774" cy="929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C42B12F-4544-17BD-4FBE-AAC2867CB799}"/>
              </a:ext>
            </a:extLst>
          </p:cNvPr>
          <p:cNvGrpSpPr/>
          <p:nvPr/>
        </p:nvGrpSpPr>
        <p:grpSpPr>
          <a:xfrm>
            <a:off x="20381" y="866494"/>
            <a:ext cx="11782461" cy="1733036"/>
            <a:chOff x="20381" y="866494"/>
            <a:chExt cx="11782461" cy="1733036"/>
          </a:xfrm>
        </p:grpSpPr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81BD4E20-4C30-E750-801B-9F2846C1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4960" y="1241128"/>
              <a:ext cx="1001886" cy="1008818"/>
            </a:xfrm>
            <a:prstGeom prst="rect">
              <a:avLst/>
            </a:prstGeom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3CF293D6-3619-F44E-E387-C8C871059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21499" y="1297903"/>
              <a:ext cx="939534" cy="83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uppo 2">
              <a:extLst>
                <a:ext uri="{FF2B5EF4-FFF2-40B4-BE49-F238E27FC236}">
                  <a16:creationId xmlns:a16="http://schemas.microsoft.com/office/drawing/2014/main" id="{DDC33EA6-7CB5-7B0D-E1FC-0ABC9C380C3E}"/>
                </a:ext>
              </a:extLst>
            </p:cNvPr>
            <p:cNvGrpSpPr/>
            <p:nvPr/>
          </p:nvGrpSpPr>
          <p:grpSpPr>
            <a:xfrm>
              <a:off x="8086084" y="930621"/>
              <a:ext cx="1098898" cy="1272671"/>
              <a:chOff x="6999339" y="-166511"/>
              <a:chExt cx="2288481" cy="2890760"/>
            </a:xfrm>
          </p:grpSpPr>
          <p:pic>
            <p:nvPicPr>
              <p:cNvPr id="9" name="Picture 2" descr="Controllo Aidoo KNX Daikin Sky Air / VRV">
                <a:extLst>
                  <a:ext uri="{FF2B5EF4-FFF2-40B4-BE49-F238E27FC236}">
                    <a16:creationId xmlns:a16="http://schemas.microsoft.com/office/drawing/2014/main" id="{B56631B3-7CC6-6745-66B2-F4154CAB3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642" b="91182" l="3667" r="96333">
                            <a14:foregroundMark x1="25403" y1="17365" x2="38167" y2="21164"/>
                            <a14:foregroundMark x1="16833" y1="14815" x2="18931" y2="15439"/>
                            <a14:foregroundMark x1="11167" y1="26102" x2="35833" y2="57848"/>
                            <a14:foregroundMark x1="35833" y1="57848" x2="66333" y2="56614"/>
                            <a14:foregroundMark x1="66333" y1="56614" x2="69000" y2="48325"/>
                            <a14:foregroundMark x1="6500" y1="23986" x2="3833" y2="35097"/>
                            <a14:foregroundMark x1="3833" y1="35097" x2="6500" y2="79718"/>
                            <a14:foregroundMark x1="10667" y1="90123" x2="21667" y2="90123"/>
                            <a14:foregroundMark x1="21667" y1="90123" x2="53333" y2="91887"/>
                            <a14:foregroundMark x1="53333" y1="91887" x2="61667" y2="91534"/>
                            <a14:foregroundMark x1="61667" y1="91534" x2="69333" y2="91534"/>
                            <a14:foregroundMark x1="69333" y1="91534" x2="90667" y2="89771"/>
                            <a14:foregroundMark x1="15333" y1="11464" x2="64333" y2="7407"/>
                            <a14:foregroundMark x1="64333" y1="7407" x2="88167" y2="8642"/>
                            <a14:foregroundMark x1="88167" y1="8642" x2="89833" y2="9347"/>
                            <a14:foregroundMark x1="92333" y1="10229" x2="96333" y2="19929"/>
                            <a14:foregroundMark x1="96333" y1="19929" x2="96333" y2="51675"/>
                            <a14:foregroundMark x1="96333" y1="51675" x2="95500" y2="55026"/>
                            <a14:backgroundMark x1="20000" y1="15168" x2="24833" y2="15344"/>
                            <a14:backgroundMark x1="25167" y1="16931" x2="19167" y2="15873"/>
                            <a14:backgroundMark x1="19167" y1="15344" x2="19167" y2="15344"/>
                            <a14:backgroundMark x1="19500" y1="15344" x2="19000" y2="15697"/>
                            <a14:backgroundMark x1="53333" y1="13933" x2="53333" y2="139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9339" y="506906"/>
                <a:ext cx="2288481" cy="2217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KNX Logo Brand Fili Elettrici e cavi Marchio - sistemi di building  automation a alla z scaricare png - Disegno png trasparente Verde png  scaricare.">
                <a:extLst>
                  <a:ext uri="{FF2B5EF4-FFF2-40B4-BE49-F238E27FC236}">
                    <a16:creationId xmlns:a16="http://schemas.microsoft.com/office/drawing/2014/main" id="{A5650459-D2D3-F5FC-68FE-877C781049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1557" b="64671" l="23588" r="75748">
                            <a14:foregroundMark x1="46740" y1="24611" x2="50498" y2="22754"/>
                            <a14:foregroundMark x1="43784" y1="26070" x2="44072" y2="25928"/>
                            <a14:foregroundMark x1="33521" y1="31138" x2="33828" y2="30986"/>
                            <a14:foregroundMark x1="33284" y1="31255" x2="33521" y2="31138"/>
                            <a14:foregroundMark x1="26246" y1="34731" x2="29664" y2="33043"/>
                            <a14:foregroundMark x1="50498" y1="22754" x2="65116" y2="26347"/>
                            <a14:foregroundMark x1="65116" y1="26347" x2="74086" y2="34731"/>
                            <a14:foregroundMark x1="24585" y1="36527" x2="24917" y2="35329"/>
                            <a14:foregroundMark x1="23920" y1="42515" x2="24585" y2="57485"/>
                            <a14:foregroundMark x1="28624" y1="50898" x2="31561" y2="46108"/>
                            <a14:foregroundMark x1="24585" y1="57485" x2="28624" y2="50898"/>
                            <a14:foregroundMark x1="31688" y1="50898" x2="31894" y2="58683"/>
                            <a14:foregroundMark x1="31561" y1="46108" x2="31688" y2="50898"/>
                            <a14:foregroundMark x1="31894" y1="58683" x2="34884" y2="62874"/>
                            <a14:foregroundMark x1="43886" y1="55689" x2="43854" y2="56287"/>
                            <a14:foregroundMark x1="43918" y1="55090" x2="43886" y2="55689"/>
                            <a14:foregroundMark x1="44044" y1="52695" x2="43918" y2="55090"/>
                            <a14:foregroundMark x1="44518" y1="43713" x2="44044" y2="52695"/>
                            <a14:foregroundMark x1="48729" y1="55363" x2="50166" y2="55090"/>
                            <a14:foregroundMark x1="43854" y1="56287" x2="47013" y2="55688"/>
                            <a14:foregroundMark x1="52908" y1="52619" x2="55482" y2="50299"/>
                            <a14:foregroundMark x1="50166" y1="55090" x2="52164" y2="53289"/>
                            <a14:foregroundMark x1="55482" y1="50299" x2="55482" y2="46707"/>
                            <a14:foregroundMark x1="61462" y1="64072" x2="75748" y2="41317"/>
                            <a14:backgroundMark x1="33887" y1="31138" x2="33887" y2="31138"/>
                            <a14:backgroundMark x1="37542" y1="29940" x2="37542" y2="29940"/>
                            <a14:backgroundMark x1="34884" y1="31138" x2="34884" y2="31138"/>
                            <a14:backgroundMark x1="35548" y1="31138" x2="43522" y2="26946"/>
                            <a14:backgroundMark x1="44850" y1="26946" x2="44186" y2="26347"/>
                            <a14:backgroundMark x1="33223" y1="31138" x2="30233" y2="34132"/>
                            <a14:backgroundMark x1="35880" y1="30539" x2="33887" y2="31138"/>
                            <a14:backgroundMark x1="36213" y1="29341" x2="34884" y2="30539"/>
                            <a14:backgroundMark x1="45847" y1="25749" x2="44850" y2="25749"/>
                            <a14:backgroundMark x1="47176" y1="25749" x2="44518" y2="26347"/>
                            <a14:backgroundMark x1="52492" y1="55090" x2="52159" y2="48503"/>
                            <a14:backgroundMark x1="46512" y1="56886" x2="47841" y2="57485"/>
                            <a14:backgroundMark x1="46512" y1="52695" x2="46512" y2="52695"/>
                            <a14:backgroundMark x1="46844" y1="56287" x2="46844" y2="56287"/>
                            <a14:backgroundMark x1="46844" y1="55689" x2="46844" y2="55689"/>
                            <a14:backgroundMark x1="46179" y1="55689" x2="46179" y2="55689"/>
                            <a14:backgroundMark x1="47176" y1="55090" x2="47176" y2="55090"/>
                            <a14:backgroundMark x1="47176" y1="55090" x2="47176" y2="55090"/>
                            <a14:backgroundMark x1="46844" y1="55090" x2="46844" y2="55090"/>
                            <a14:backgroundMark x1="31894" y1="50898" x2="31894" y2="50898"/>
                            <a14:backgroundMark x1="31894" y1="50898" x2="31894" y2="50898"/>
                            <a14:backgroundMark x1="31894" y1="50898" x2="31894" y2="5089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14" t="16671" r="21296" b="29305"/>
              <a:stretch/>
            </p:blipFill>
            <p:spPr bwMode="auto">
              <a:xfrm>
                <a:off x="8036848" y="-166511"/>
                <a:ext cx="1250972" cy="673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4C0C1493-6DFE-5B0D-9A59-C76E4E8A0B4C}"/>
                </a:ext>
              </a:extLst>
            </p:cNvPr>
            <p:cNvGrpSpPr/>
            <p:nvPr/>
          </p:nvGrpSpPr>
          <p:grpSpPr>
            <a:xfrm>
              <a:off x="9418920" y="866494"/>
              <a:ext cx="1074998" cy="1273135"/>
              <a:chOff x="9601317" y="3443978"/>
              <a:chExt cx="1308741" cy="1549960"/>
            </a:xfrm>
          </p:grpSpPr>
          <p:pic>
            <p:nvPicPr>
              <p:cNvPr id="14" name="Imagen 4" descr="Un letrero de color blanco&#10;&#10;Descripción generada automáticamente con confianza media">
                <a:extLst>
                  <a:ext uri="{FF2B5EF4-FFF2-40B4-BE49-F238E27FC236}">
                    <a16:creationId xmlns:a16="http://schemas.microsoft.com/office/drawing/2014/main" id="{251A4D5A-28DC-7F0C-3CF9-CE5CC35DA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63900" y="3443978"/>
                <a:ext cx="846158" cy="586078"/>
              </a:xfrm>
              <a:prstGeom prst="rect">
                <a:avLst/>
              </a:prstGeom>
            </p:spPr>
          </p:pic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A6AEBC33-D39A-C9CE-C07C-0E89240B99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601317" y="3978275"/>
                <a:ext cx="1143824" cy="1015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79640B39-724B-7B86-5772-94EAA45081D0}"/>
                </a:ext>
              </a:extLst>
            </p:cNvPr>
            <p:cNvGrpSpPr/>
            <p:nvPr/>
          </p:nvGrpSpPr>
          <p:grpSpPr>
            <a:xfrm>
              <a:off x="10727844" y="969097"/>
              <a:ext cx="1074998" cy="1179863"/>
              <a:chOff x="9601317" y="3557530"/>
              <a:chExt cx="1308741" cy="1436408"/>
            </a:xfrm>
          </p:grpSpPr>
          <p:pic>
            <p:nvPicPr>
              <p:cNvPr id="23" name="Imagen 4">
                <a:extLst>
                  <a:ext uri="{FF2B5EF4-FFF2-40B4-BE49-F238E27FC236}">
                    <a16:creationId xmlns:a16="http://schemas.microsoft.com/office/drawing/2014/main" id="{B1188B84-9706-3742-66B7-BDB05B6F5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3900" y="3557530"/>
                <a:ext cx="846158" cy="358974"/>
              </a:xfrm>
              <a:prstGeom prst="rect">
                <a:avLst/>
              </a:prstGeom>
            </p:spPr>
          </p:pic>
          <p:pic>
            <p:nvPicPr>
              <p:cNvPr id="24" name="Picture 8">
                <a:extLst>
                  <a:ext uri="{FF2B5EF4-FFF2-40B4-BE49-F238E27FC236}">
                    <a16:creationId xmlns:a16="http://schemas.microsoft.com/office/drawing/2014/main" id="{FA12C93F-3D0F-712B-5028-4B8E056CD5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601317" y="3978275"/>
                <a:ext cx="1143824" cy="1015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CasellaDiTesto 10">
              <a:extLst>
                <a:ext uri="{FF2B5EF4-FFF2-40B4-BE49-F238E27FC236}">
                  <a16:creationId xmlns:a16="http://schemas.microsoft.com/office/drawing/2014/main" id="{FD9784F6-658B-A598-8F77-9D0F3CED8C3C}"/>
                </a:ext>
              </a:extLst>
            </p:cNvPr>
            <p:cNvSpPr txBox="1"/>
            <p:nvPr/>
          </p:nvSpPr>
          <p:spPr>
            <a:xfrm>
              <a:off x="3526354" y="2138806"/>
              <a:ext cx="963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Wi-Fi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sp>
          <p:nvSpPr>
            <p:cNvPr id="28" name="CasellaDiTesto 10">
              <a:extLst>
                <a:ext uri="{FF2B5EF4-FFF2-40B4-BE49-F238E27FC236}">
                  <a16:creationId xmlns:a16="http://schemas.microsoft.com/office/drawing/2014/main" id="{310415C2-1AD5-9103-3371-3C70104014CA}"/>
                </a:ext>
              </a:extLst>
            </p:cNvPr>
            <p:cNvSpPr txBox="1"/>
            <p:nvPr/>
          </p:nvSpPr>
          <p:spPr>
            <a:xfrm>
              <a:off x="4870927" y="2155652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Pro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sp>
          <p:nvSpPr>
            <p:cNvPr id="29" name="CasellaDiTesto 10">
              <a:extLst>
                <a:ext uri="{FF2B5EF4-FFF2-40B4-BE49-F238E27FC236}">
                  <a16:creationId xmlns:a16="http://schemas.microsoft.com/office/drawing/2014/main" id="{B3257069-E95B-2D45-C7AA-9656DDA2B3B6}"/>
                </a:ext>
              </a:extLst>
            </p:cNvPr>
            <p:cNvSpPr txBox="1"/>
            <p:nvPr/>
          </p:nvSpPr>
          <p:spPr>
            <a:xfrm>
              <a:off x="8166500" y="2146321"/>
              <a:ext cx="896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KNX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4204DEAA-F6C5-37F0-3661-5C414459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0773" y="1257947"/>
              <a:ext cx="1001886" cy="1008818"/>
            </a:xfrm>
            <a:prstGeom prst="rect">
              <a:avLst/>
            </a:prstGeom>
          </p:spPr>
        </p:pic>
        <p:sp>
          <p:nvSpPr>
            <p:cNvPr id="38" name="CasellaDiTesto 10">
              <a:extLst>
                <a:ext uri="{FF2B5EF4-FFF2-40B4-BE49-F238E27FC236}">
                  <a16:creationId xmlns:a16="http://schemas.microsoft.com/office/drawing/2014/main" id="{BADCFCCA-847C-170A-15A8-B01A476F80AA}"/>
                </a:ext>
              </a:extLst>
            </p:cNvPr>
            <p:cNvSpPr txBox="1"/>
            <p:nvPr/>
          </p:nvSpPr>
          <p:spPr>
            <a:xfrm>
              <a:off x="5807422" y="2147197"/>
              <a:ext cx="14398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Pro </a:t>
              </a:r>
            </a:p>
            <a:p>
              <a:pPr algn="ctr"/>
              <a:r>
                <a:rPr lang="it-IT" sz="1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Comunicazioni </a:t>
              </a:r>
              <a:r>
                <a:rPr lang="it-IT" sz="10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Modbus</a:t>
              </a:r>
              <a:endParaRPr lang="it-IT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sp>
          <p:nvSpPr>
            <p:cNvPr id="39" name="CasellaDiTesto 10">
              <a:extLst>
                <a:ext uri="{FF2B5EF4-FFF2-40B4-BE49-F238E27FC236}">
                  <a16:creationId xmlns:a16="http://schemas.microsoft.com/office/drawing/2014/main" id="{E534698A-763B-F3E0-DC2A-8C7C8D32D722}"/>
                </a:ext>
              </a:extLst>
            </p:cNvPr>
            <p:cNvSpPr txBox="1"/>
            <p:nvPr/>
          </p:nvSpPr>
          <p:spPr>
            <a:xfrm>
              <a:off x="9365103" y="2137866"/>
              <a:ext cx="11224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Z-</a:t>
              </a:r>
              <a:r>
                <a:rPr lang="it-IT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Wave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sp>
          <p:nvSpPr>
            <p:cNvPr id="41" name="CasellaDiTesto 10">
              <a:extLst>
                <a:ext uri="{FF2B5EF4-FFF2-40B4-BE49-F238E27FC236}">
                  <a16:creationId xmlns:a16="http://schemas.microsoft.com/office/drawing/2014/main" id="{85768335-820E-6F42-D02D-B08E6405C61D}"/>
                </a:ext>
              </a:extLst>
            </p:cNvPr>
            <p:cNvSpPr txBox="1"/>
            <p:nvPr/>
          </p:nvSpPr>
          <p:spPr>
            <a:xfrm>
              <a:off x="10667647" y="2146321"/>
              <a:ext cx="105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</a:t>
              </a:r>
              <a:r>
                <a:rPr lang="it-IT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Zigbee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pic>
          <p:nvPicPr>
            <p:cNvPr id="65" name="Picture 8" descr="Nexya E Duct Multi">
              <a:extLst>
                <a:ext uri="{FF2B5EF4-FFF2-40B4-BE49-F238E27FC236}">
                  <a16:creationId xmlns:a16="http://schemas.microsoft.com/office/drawing/2014/main" id="{AC7CDE43-EC14-0D79-A4B9-C28CD8A199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41" r="55186" b="11540"/>
            <a:stretch/>
          </p:blipFill>
          <p:spPr bwMode="auto">
            <a:xfrm>
              <a:off x="2203523" y="1324282"/>
              <a:ext cx="1198045" cy="53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Nexya E Duct Multi">
              <a:extLst>
                <a:ext uri="{FF2B5EF4-FFF2-40B4-BE49-F238E27FC236}">
                  <a16:creationId xmlns:a16="http://schemas.microsoft.com/office/drawing/2014/main" id="{C7563ED3-A377-0C50-9FB6-A906F0A733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56" t="36371" r="4466" b="-2540"/>
            <a:stretch/>
          </p:blipFill>
          <p:spPr bwMode="auto">
            <a:xfrm>
              <a:off x="2159896" y="1811638"/>
              <a:ext cx="1285298" cy="68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8B9AA31-9F40-F725-88E1-290C9601329C}"/>
                </a:ext>
              </a:extLst>
            </p:cNvPr>
            <p:cNvSpPr txBox="1"/>
            <p:nvPr/>
          </p:nvSpPr>
          <p:spPr>
            <a:xfrm>
              <a:off x="20381" y="1600302"/>
              <a:ext cx="2340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Espansione diretta</a:t>
              </a:r>
              <a:endPara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  <a:p>
              <a:r>
                <a:rPr lang="it-IT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split, cassette, </a:t>
              </a:r>
              <a:r>
                <a:rPr lang="it-IT" sz="16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vrv</a:t>
              </a:r>
              <a:r>
                <a:rPr lang="it-IT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, </a:t>
              </a:r>
              <a:r>
                <a:rPr lang="it-IT" sz="16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vrf</a:t>
              </a:r>
              <a:r>
                <a:rPr lang="it-IT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….</a:t>
              </a:r>
            </a:p>
          </p:txBody>
        </p:sp>
        <p:sp>
          <p:nvSpPr>
            <p:cNvPr id="3" name="CasellaDiTesto 10">
              <a:extLst>
                <a:ext uri="{FF2B5EF4-FFF2-40B4-BE49-F238E27FC236}">
                  <a16:creationId xmlns:a16="http://schemas.microsoft.com/office/drawing/2014/main" id="{3CF9C65D-FDBC-6D6A-4572-151648B0CDBC}"/>
                </a:ext>
              </a:extLst>
            </p:cNvPr>
            <p:cNvSpPr txBox="1"/>
            <p:nvPr/>
          </p:nvSpPr>
          <p:spPr>
            <a:xfrm>
              <a:off x="7205726" y="2137865"/>
              <a:ext cx="838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Aidoo Pro</a:t>
              </a:r>
              <a:b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</a:br>
              <a:r>
                <a: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 Medium" panose="00000600000000000000" pitchFamily="2" charset="0"/>
                </a:rPr>
                <a:t>HUB</a:t>
              </a:r>
              <a:endPara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Medium" panose="00000600000000000000" pitchFamily="2" charset="0"/>
              </a:endParaRPr>
            </a:p>
          </p:txBody>
        </p:sp>
        <p:pic>
          <p:nvPicPr>
            <p:cNvPr id="6" name="object 8">
              <a:extLst>
                <a:ext uri="{FF2B5EF4-FFF2-40B4-BE49-F238E27FC236}">
                  <a16:creationId xmlns:a16="http://schemas.microsoft.com/office/drawing/2014/main" id="{F2434647-8DDF-90C9-9DA6-899B64AA5988}"/>
                </a:ext>
              </a:extLst>
            </p:cNvPr>
            <p:cNvPicPr/>
            <p:nvPr/>
          </p:nvPicPr>
          <p:blipFill>
            <a:blip r:embed="rId16" cstate="print"/>
            <a:srcRect l="23877" t="4282" r="10351" b="5334"/>
            <a:stretch/>
          </p:blipFill>
          <p:spPr>
            <a:xfrm>
              <a:off x="7135351" y="1284816"/>
              <a:ext cx="813040" cy="941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18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2601B1B-EFEB-4154-D07B-6E54D25696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AE3DD35-A27C-09A6-6314-ECC5CBA2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IAQ per </a:t>
            </a:r>
            <a:r>
              <a:rPr lang="es-ES" dirty="0" err="1"/>
              <a:t>migliorare</a:t>
            </a:r>
            <a:r>
              <a:rPr lang="es-ES" dirty="0"/>
              <a:t> la g</a:t>
            </a:r>
            <a:r>
              <a:rPr lang="it-IT" dirty="0" err="1"/>
              <a:t>estione</a:t>
            </a:r>
            <a:r>
              <a:rPr lang="it-IT" dirty="0"/>
              <a:t> della VMC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7067DE-87BA-F7EB-37E6-8DD6D8F6C5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051206-A1D3-7C6E-D988-832B42358D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3C1ABECC-4880-CBDC-121E-BA784A38F6D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r="16747"/>
          <a:stretch/>
        </p:blipFill>
        <p:spPr/>
      </p:pic>
    </p:spTree>
    <p:extLst>
      <p:ext uri="{BB962C8B-B14F-4D97-AF65-F5344CB8AC3E}">
        <p14:creationId xmlns:p14="http://schemas.microsoft.com/office/powerpoint/2010/main" val="82075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907-0633-4369-2954-6BE983C6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FCFA465A-B490-CE27-40F0-4192C41D4E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Misurazione cinque variabili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D7A4A779-2A22-DACC-4FCD-2B4F4DD297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Soluzioni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84D5E40-250A-14D7-3C13-79E6007B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Montserrat"/>
                <a:ea typeface="Roboto"/>
                <a:cs typeface="Arial"/>
              </a:rPr>
              <a:t>AirQ</a:t>
            </a:r>
            <a:r>
              <a:rPr lang="es-ES" dirty="0">
                <a:latin typeface="Montserrat"/>
                <a:ea typeface="Roboto"/>
                <a:cs typeface="Arial"/>
              </a:rPr>
              <a:t> Sensor</a:t>
            </a:r>
            <a:endParaRPr lang="es-ES" dirty="0"/>
          </a:p>
        </p:txBody>
      </p:sp>
      <p:graphicFrame>
        <p:nvGraphicFramePr>
          <p:cNvPr id="10" name="Tabla 6">
            <a:extLst>
              <a:ext uri="{FF2B5EF4-FFF2-40B4-BE49-F238E27FC236}">
                <a16:creationId xmlns:a16="http://schemas.microsoft.com/office/drawing/2014/main" id="{FBC69FA4-D37A-090C-A0D6-1918208E5920}"/>
              </a:ext>
            </a:extLst>
          </p:cNvPr>
          <p:cNvGraphicFramePr>
            <a:graphicFrameLocks noGrp="1"/>
          </p:cNvGraphicFramePr>
          <p:nvPr/>
        </p:nvGraphicFramePr>
        <p:xfrm>
          <a:off x="765425" y="2369516"/>
          <a:ext cx="10595241" cy="19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856">
                  <a:extLst>
                    <a:ext uri="{9D8B030D-6E8A-4147-A177-3AD203B41FA5}">
                      <a16:colId xmlns:a16="http://schemas.microsoft.com/office/drawing/2014/main" val="3896699321"/>
                    </a:ext>
                  </a:extLst>
                </a:gridCol>
                <a:gridCol w="2509520">
                  <a:extLst>
                    <a:ext uri="{9D8B030D-6E8A-4147-A177-3AD203B41FA5}">
                      <a16:colId xmlns:a16="http://schemas.microsoft.com/office/drawing/2014/main" val="866101450"/>
                    </a:ext>
                  </a:extLst>
                </a:gridCol>
                <a:gridCol w="3943752">
                  <a:extLst>
                    <a:ext uri="{9D8B030D-6E8A-4147-A177-3AD203B41FA5}">
                      <a16:colId xmlns:a16="http://schemas.microsoft.com/office/drawing/2014/main" val="43235165"/>
                    </a:ext>
                  </a:extLst>
                </a:gridCol>
                <a:gridCol w="2286113">
                  <a:extLst>
                    <a:ext uri="{9D8B030D-6E8A-4147-A177-3AD203B41FA5}">
                      <a16:colId xmlns:a16="http://schemas.microsoft.com/office/drawing/2014/main" val="2138022153"/>
                    </a:ext>
                  </a:extLst>
                </a:gridCol>
              </a:tblGrid>
              <a:tr h="480000"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Variabile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E8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Range</a:t>
                      </a:r>
                      <a:endParaRPr lang="es-ES" sz="1600" b="1" i="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E8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Precisione</a:t>
                      </a:r>
                      <a:endParaRPr lang="es-ES" sz="1600" b="1" i="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E8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Risoluzione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E8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0549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s-ES" sz="1600" b="1" i="0" kern="1200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400 - 2000 ppm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± (50 ppm + 5 % </a:t>
                      </a:r>
                      <a:r>
                        <a:rPr lang="es-ES" sz="1500" b="0" i="0" kern="1200" baseline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m.v.</a:t>
                      </a: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) ppm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 1 ppm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4315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TVOC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0 - 65000 </a:t>
                      </a:r>
                      <a:r>
                        <a:rPr lang="es-ES" sz="1500" b="0" i="0" kern="1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ppb</a:t>
                      </a:r>
                      <a:endParaRPr lang="es-ES" sz="1500" b="0" i="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± 12 % </a:t>
                      </a:r>
                      <a:r>
                        <a:rPr lang="es-ES" sz="1500" b="0" i="0" kern="1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m.v</a:t>
                      </a: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. TVOC </a:t>
                      </a:r>
                      <a:r>
                        <a:rPr lang="es-ES" sz="1500" b="0" i="0" kern="1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ppb</a:t>
                      </a:r>
                      <a:endParaRPr lang="es-ES" sz="1500" b="0" i="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s-ES" sz="1500" b="0" i="0" kern="1200" baseline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ppb</a:t>
                      </a:r>
                      <a:endParaRPr lang="es-ES" sz="1500" b="0" i="0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8448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s-ES" sz="1600" b="1" i="0" kern="12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s-ES" sz="1600" b="1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 e PM</a:t>
                      </a:r>
                      <a:r>
                        <a:rPr lang="es-ES" sz="1600" b="1" i="0" kern="1200" baseline="-25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0 - 2000 μg/m</a:t>
                      </a:r>
                      <a:r>
                        <a:rPr lang="es-ES" sz="1500" b="0" i="0" kern="120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±10 % </a:t>
                      </a:r>
                      <a:r>
                        <a:rPr lang="es-ES" sz="1500" b="0" i="0" kern="1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m.v</a:t>
                      </a: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. (35-1000 μg/m ) μg/m</a:t>
                      </a:r>
                      <a:r>
                        <a:rPr lang="es-ES" sz="1500" b="0" i="0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 1 μg/m</a:t>
                      </a:r>
                      <a:r>
                        <a:rPr lang="es-ES" sz="1500" b="0" i="0" kern="120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13943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Temperatura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-40 - 125 °C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± 1% </a:t>
                      </a:r>
                      <a:r>
                        <a:rPr lang="es-ES" sz="1500" b="0" i="0" kern="1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m.v</a:t>
                      </a: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. @25 °C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0,1 °C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48485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600" b="1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Umidità relativa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0 - 100 % RH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±5 % </a:t>
                      </a:r>
                      <a:r>
                        <a:rPr lang="es-ES" sz="1500" b="0" i="0" kern="1200" baseline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m.v. </a:t>
                      </a:r>
                      <a:r>
                        <a:rPr lang="es-ES" sz="1500" b="0" i="0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@55 %RH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1 % RH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908552"/>
                  </a:ext>
                </a:extLst>
              </a:tr>
            </a:tbl>
          </a:graphicData>
        </a:graphic>
      </p:graphicFrame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1EA6794D-0C8F-00B3-DC90-D6019027E0A1}"/>
              </a:ext>
            </a:extLst>
          </p:cNvPr>
          <p:cNvSpPr txBox="1">
            <a:spLocks/>
          </p:cNvSpPr>
          <p:nvPr/>
        </p:nvSpPr>
        <p:spPr>
          <a:xfrm>
            <a:off x="9181600" y="4336349"/>
            <a:ext cx="2944167" cy="33377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18E84"/>
              </a:buClr>
              <a:buFont typeface="Arial" panose="020B0604020202020204" pitchFamily="34" charset="0"/>
              <a:buChar char="•"/>
              <a:defRPr sz="1300" b="0" i="0" kern="1200" baseline="0">
                <a:solidFill>
                  <a:srgbClr val="3A4E5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US" sz="1200" dirty="0"/>
              <a:t>Nota: </a:t>
            </a:r>
            <a:r>
              <a:rPr lang="en-US" sz="1200" dirty="0" err="1"/>
              <a:t>m.v</a:t>
            </a:r>
            <a:r>
              <a:rPr lang="en-US" sz="1200" dirty="0"/>
              <a:t> = </a:t>
            </a:r>
            <a:r>
              <a:rPr lang="es-ES" sz="1200" dirty="0"/>
              <a:t>valore </a:t>
            </a:r>
            <a:r>
              <a:rPr lang="es-ES" sz="1200" dirty="0" err="1"/>
              <a:t>misurato</a:t>
            </a:r>
            <a:endParaRPr lang="es-ES" sz="1200" dirty="0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F0830DD4-77FE-19A4-086E-31914E72F6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59514" y="466041"/>
            <a:ext cx="1740442" cy="1740442"/>
          </a:xfrm>
          <a:prstGeom prst="rect">
            <a:avLst/>
          </a:prstGeom>
        </p:spPr>
      </p:pic>
      <p:pic>
        <p:nvPicPr>
          <p:cNvPr id="12" name="Picture 6" descr="RESET® Standard">
            <a:extLst>
              <a:ext uri="{FF2B5EF4-FFF2-40B4-BE49-F238E27FC236}">
                <a16:creationId xmlns:a16="http://schemas.microsoft.com/office/drawing/2014/main" id="{E9301554-D33C-FBEB-9486-0E30B918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85" y="515317"/>
            <a:ext cx="1640217" cy="164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i-Fi - Wikipedia">
            <a:extLst>
              <a:ext uri="{FF2B5EF4-FFF2-40B4-BE49-F238E27FC236}">
                <a16:creationId xmlns:a16="http://schemas.microsoft.com/office/drawing/2014/main" id="{430EE39D-50BF-DCC6-BD33-140B5D5B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36" y="5103948"/>
            <a:ext cx="1006633" cy="5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081255A-7A20-30FE-34AA-66191E88C6FE}"/>
              </a:ext>
            </a:extLst>
          </p:cNvPr>
          <p:cNvSpPr txBox="1"/>
          <p:nvPr/>
        </p:nvSpPr>
        <p:spPr>
          <a:xfrm>
            <a:off x="8122697" y="5079016"/>
            <a:ext cx="211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Disponibile versione </a:t>
            </a:r>
            <a:r>
              <a:rPr lang="it-IT" b="1" dirty="0"/>
              <a:t>stand alone WiFi</a:t>
            </a:r>
          </a:p>
        </p:txBody>
      </p:sp>
      <p:sp>
        <p:nvSpPr>
          <p:cNvPr id="35" name="Elipse 31">
            <a:extLst>
              <a:ext uri="{FF2B5EF4-FFF2-40B4-BE49-F238E27FC236}">
                <a16:creationId xmlns:a16="http://schemas.microsoft.com/office/drawing/2014/main" id="{BE32204D-6F07-D440-643F-13EC0E0B61B7}"/>
              </a:ext>
            </a:extLst>
          </p:cNvPr>
          <p:cNvSpPr/>
          <p:nvPr/>
        </p:nvSpPr>
        <p:spPr>
          <a:xfrm rot="10800000">
            <a:off x="3662449" y="4535081"/>
            <a:ext cx="160369" cy="16036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37" name="Connettore a gomito 36">
            <a:extLst>
              <a:ext uri="{FF2B5EF4-FFF2-40B4-BE49-F238E27FC236}">
                <a16:creationId xmlns:a16="http://schemas.microsoft.com/office/drawing/2014/main" id="{5742EC77-F338-500F-A937-13A147A54BAB}"/>
              </a:ext>
            </a:extLst>
          </p:cNvPr>
          <p:cNvCxnSpPr>
            <a:cxnSpLocks/>
            <a:stCxn id="35" idx="2"/>
            <a:endCxn id="39" idx="1"/>
          </p:cNvCxnSpPr>
          <p:nvPr/>
        </p:nvCxnSpPr>
        <p:spPr>
          <a:xfrm>
            <a:off x="3822818" y="4615265"/>
            <a:ext cx="1771478" cy="817617"/>
          </a:xfrm>
          <a:prstGeom prst="bentConnector3">
            <a:avLst/>
          </a:prstGeom>
          <a:ln w="19050">
            <a:solidFill>
              <a:srgbClr val="FF99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2D030647-0394-D670-0886-9C1DB3BBDFB4}"/>
              </a:ext>
            </a:extLst>
          </p:cNvPr>
          <p:cNvSpPr/>
          <p:nvPr/>
        </p:nvSpPr>
        <p:spPr>
          <a:xfrm>
            <a:off x="5594296" y="5334913"/>
            <a:ext cx="195937" cy="1959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adroTexto 28">
            <a:extLst>
              <a:ext uri="{FF2B5EF4-FFF2-40B4-BE49-F238E27FC236}">
                <a16:creationId xmlns:a16="http://schemas.microsoft.com/office/drawing/2014/main" id="{A7896AB6-73C8-65F0-C308-4045BEB42268}"/>
              </a:ext>
            </a:extLst>
          </p:cNvPr>
          <p:cNvSpPr txBox="1"/>
          <p:nvPr/>
        </p:nvSpPr>
        <p:spPr>
          <a:xfrm>
            <a:off x="1386695" y="4461376"/>
            <a:ext cx="2349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Gestione VMC</a:t>
            </a:r>
          </a:p>
        </p:txBody>
      </p:sp>
      <p:sp>
        <p:nvSpPr>
          <p:cNvPr id="43" name="CuadroTexto 53">
            <a:extLst>
              <a:ext uri="{FF2B5EF4-FFF2-40B4-BE49-F238E27FC236}">
                <a16:creationId xmlns:a16="http://schemas.microsoft.com/office/drawing/2014/main" id="{C11F9F46-BBE9-5B28-0A23-5F4227BDDBCE}"/>
              </a:ext>
            </a:extLst>
          </p:cNvPr>
          <p:cNvSpPr txBox="1"/>
          <p:nvPr/>
        </p:nvSpPr>
        <p:spPr>
          <a:xfrm>
            <a:off x="1123129" y="4650485"/>
            <a:ext cx="2613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ON/OFF </a:t>
            </a:r>
            <a:r>
              <a:rPr lang="es-ES" sz="16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e </a:t>
            </a:r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0-10V</a:t>
            </a:r>
          </a:p>
        </p:txBody>
      </p:sp>
      <p:sp>
        <p:nvSpPr>
          <p:cNvPr id="44" name="Elipse 31">
            <a:extLst>
              <a:ext uri="{FF2B5EF4-FFF2-40B4-BE49-F238E27FC236}">
                <a16:creationId xmlns:a16="http://schemas.microsoft.com/office/drawing/2014/main" id="{7830B08A-3F64-3C03-B8A0-E1B0F1EBF262}"/>
              </a:ext>
            </a:extLst>
          </p:cNvPr>
          <p:cNvSpPr/>
          <p:nvPr/>
        </p:nvSpPr>
        <p:spPr>
          <a:xfrm rot="10800000">
            <a:off x="3661480" y="5112124"/>
            <a:ext cx="160369" cy="16036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45" name="Connettore a gomito 44">
            <a:extLst>
              <a:ext uri="{FF2B5EF4-FFF2-40B4-BE49-F238E27FC236}">
                <a16:creationId xmlns:a16="http://schemas.microsoft.com/office/drawing/2014/main" id="{B72E759E-9D18-898D-7CE5-578AFC5D28D2}"/>
              </a:ext>
            </a:extLst>
          </p:cNvPr>
          <p:cNvCxnSpPr>
            <a:cxnSpLocks/>
            <a:stCxn id="44" idx="2"/>
            <a:endCxn id="39" idx="1"/>
          </p:cNvCxnSpPr>
          <p:nvPr/>
        </p:nvCxnSpPr>
        <p:spPr>
          <a:xfrm>
            <a:off x="3821849" y="5192308"/>
            <a:ext cx="1772447" cy="240574"/>
          </a:xfrm>
          <a:prstGeom prst="bentConnector3">
            <a:avLst/>
          </a:prstGeom>
          <a:ln w="19050">
            <a:solidFill>
              <a:srgbClr val="FF99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8">
            <a:extLst>
              <a:ext uri="{FF2B5EF4-FFF2-40B4-BE49-F238E27FC236}">
                <a16:creationId xmlns:a16="http://schemas.microsoft.com/office/drawing/2014/main" id="{03B6F69A-9E8B-B9D1-B0A0-81FE14B0D4AE}"/>
              </a:ext>
            </a:extLst>
          </p:cNvPr>
          <p:cNvSpPr txBox="1"/>
          <p:nvPr/>
        </p:nvSpPr>
        <p:spPr>
          <a:xfrm>
            <a:off x="1385726" y="5025719"/>
            <a:ext cx="2349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Serranda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motorizzata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7" name="CuadroTexto 53">
            <a:extLst>
              <a:ext uri="{FF2B5EF4-FFF2-40B4-BE49-F238E27FC236}">
                <a16:creationId xmlns:a16="http://schemas.microsoft.com/office/drawing/2014/main" id="{53DBCCEF-3CB4-EC35-69C2-B4F13890A753}"/>
              </a:ext>
            </a:extLst>
          </p:cNvPr>
          <p:cNvSpPr txBox="1"/>
          <p:nvPr/>
        </p:nvSpPr>
        <p:spPr>
          <a:xfrm>
            <a:off x="1122160" y="5214828"/>
            <a:ext cx="2613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Airzone</a:t>
            </a:r>
          </a:p>
        </p:txBody>
      </p:sp>
      <p:sp>
        <p:nvSpPr>
          <p:cNvPr id="49" name="Elipse 31">
            <a:extLst>
              <a:ext uri="{FF2B5EF4-FFF2-40B4-BE49-F238E27FC236}">
                <a16:creationId xmlns:a16="http://schemas.microsoft.com/office/drawing/2014/main" id="{90BBBC8A-C5ED-0349-54EF-0E80775E5B48}"/>
              </a:ext>
            </a:extLst>
          </p:cNvPr>
          <p:cNvSpPr/>
          <p:nvPr/>
        </p:nvSpPr>
        <p:spPr>
          <a:xfrm rot="10800000">
            <a:off x="3658510" y="5659972"/>
            <a:ext cx="163038" cy="16036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50" name="Connettore a gomito 49">
            <a:extLst>
              <a:ext uri="{FF2B5EF4-FFF2-40B4-BE49-F238E27FC236}">
                <a16:creationId xmlns:a16="http://schemas.microsoft.com/office/drawing/2014/main" id="{6B485F2C-6BE9-71FB-0F68-495FE98EBC31}"/>
              </a:ext>
            </a:extLst>
          </p:cNvPr>
          <p:cNvCxnSpPr>
            <a:cxnSpLocks/>
            <a:stCxn id="49" idx="2"/>
            <a:endCxn id="39" idx="1"/>
          </p:cNvCxnSpPr>
          <p:nvPr/>
        </p:nvCxnSpPr>
        <p:spPr>
          <a:xfrm flipV="1">
            <a:off x="3821548" y="5432882"/>
            <a:ext cx="1772748" cy="307274"/>
          </a:xfrm>
          <a:prstGeom prst="bentConnector3">
            <a:avLst/>
          </a:prstGeom>
          <a:ln w="19050">
            <a:solidFill>
              <a:srgbClr val="FF99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28">
            <a:extLst>
              <a:ext uri="{FF2B5EF4-FFF2-40B4-BE49-F238E27FC236}">
                <a16:creationId xmlns:a16="http://schemas.microsoft.com/office/drawing/2014/main" id="{CFFADBBD-63B5-67C0-005C-30CDE57FA6EB}"/>
              </a:ext>
            </a:extLst>
          </p:cNvPr>
          <p:cNvSpPr txBox="1"/>
          <p:nvPr/>
        </p:nvSpPr>
        <p:spPr>
          <a:xfrm>
            <a:off x="1346311" y="5573569"/>
            <a:ext cx="2389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RS485</a:t>
            </a:r>
          </a:p>
        </p:txBody>
      </p:sp>
      <p:sp>
        <p:nvSpPr>
          <p:cNvPr id="52" name="CuadroTexto 53">
            <a:extLst>
              <a:ext uri="{FF2B5EF4-FFF2-40B4-BE49-F238E27FC236}">
                <a16:creationId xmlns:a16="http://schemas.microsoft.com/office/drawing/2014/main" id="{768EB78C-AE5F-3AB4-BF28-26ED1BEE8124}"/>
              </a:ext>
            </a:extLst>
          </p:cNvPr>
          <p:cNvSpPr txBox="1"/>
          <p:nvPr/>
        </p:nvSpPr>
        <p:spPr>
          <a:xfrm>
            <a:off x="659573" y="5762678"/>
            <a:ext cx="3075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Integrazioni</a:t>
            </a:r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modbus</a:t>
            </a:r>
            <a:endParaRPr lang="es-ES" sz="1600" b="1"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0"/>
            </a:endParaRPr>
          </a:p>
          <a:p>
            <a:pPr algn="r"/>
            <a:r>
              <a:rPr lang="es-ES" sz="16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Collegamento</a:t>
            </a:r>
            <a:r>
              <a:rPr lang="es-ES" sz="16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 AIDOO PRO (DX e </a:t>
            </a:r>
            <a:r>
              <a:rPr lang="es-ES" sz="16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Fancoil</a:t>
            </a:r>
            <a:r>
              <a:rPr lang="es-ES" sz="16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)+</a:t>
            </a:r>
            <a:r>
              <a:rPr lang="es-ES" sz="16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AirQ</a:t>
            </a:r>
            <a:r>
              <a:rPr lang="es-ES" sz="16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 Box</a:t>
            </a:r>
          </a:p>
        </p:txBody>
      </p:sp>
      <p:pic>
        <p:nvPicPr>
          <p:cNvPr id="2" name="Imagen 1" descr="Un ratón de computadora&#10;&#10;Descripción generada automáticamente con confianza media">
            <a:extLst>
              <a:ext uri="{FF2B5EF4-FFF2-40B4-BE49-F238E27FC236}">
                <a16:creationId xmlns:a16="http://schemas.microsoft.com/office/drawing/2014/main" id="{F44C4F9C-DD5B-7B53-4459-28365B580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31" t="16493" r="12729" b="4682"/>
          <a:stretch/>
        </p:blipFill>
        <p:spPr>
          <a:xfrm>
            <a:off x="4066616" y="4452549"/>
            <a:ext cx="3726104" cy="28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6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39" grpId="0" animBg="1"/>
      <p:bldP spid="42" grpId="0"/>
      <p:bldP spid="43" grpId="0"/>
      <p:bldP spid="44" grpId="0" animBg="1"/>
      <p:bldP spid="46" grpId="0"/>
      <p:bldP spid="47" grpId="0"/>
      <p:bldP spid="49" grpId="0" animBg="1"/>
      <p:bldP spid="51" grpId="0"/>
      <p:bldP spid="5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D3BB3-2540-EB2D-C11B-E4032DED4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457A24-5655-60F1-636D-C61F7C7DDA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" dirty="0" err="1"/>
              <a:t>Variabili</a:t>
            </a:r>
            <a:r>
              <a:rPr lang="es-ES" dirty="0"/>
              <a:t> </a:t>
            </a:r>
            <a:r>
              <a:rPr lang="es-ES" dirty="0" err="1"/>
              <a:t>considerate</a:t>
            </a:r>
            <a:r>
              <a:rPr lang="es-ES" dirty="0"/>
              <a:t>, </a:t>
            </a:r>
            <a:r>
              <a:rPr lang="es-ES" dirty="0" err="1"/>
              <a:t>valori</a:t>
            </a:r>
            <a:r>
              <a:rPr lang="es-ES" dirty="0"/>
              <a:t> e </a:t>
            </a:r>
            <a:r>
              <a:rPr lang="es-ES" dirty="0" err="1"/>
              <a:t>pesi</a:t>
            </a:r>
            <a:r>
              <a:rPr lang="es-ES" dirty="0"/>
              <a:t> </a:t>
            </a:r>
            <a:r>
              <a:rPr lang="es-ES" dirty="0" err="1"/>
              <a:t>predefiniti</a:t>
            </a:r>
            <a:endParaRPr lang="es-ES" dirty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016496F5-114C-AC14-8FF7-410327BDE1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Soluzioni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A85A87D-3F90-84BC-D413-5658EB25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Montserrat"/>
                <a:ea typeface="Roboto"/>
                <a:cs typeface="Arial"/>
              </a:rPr>
              <a:t>AirQ</a:t>
            </a:r>
            <a:r>
              <a:rPr lang="es-ES" dirty="0">
                <a:latin typeface="Montserrat"/>
                <a:ea typeface="Roboto"/>
                <a:cs typeface="Arial"/>
              </a:rPr>
              <a:t> Sensor</a:t>
            </a:r>
            <a:endParaRPr lang="es-ES" dirty="0"/>
          </a:p>
        </p:txBody>
      </p:sp>
      <p:pic>
        <p:nvPicPr>
          <p:cNvPr id="12" name="Imagen 11" descr="Interfaz de usuario gráfica, Gráfico, Aplicación, Gráfico circular&#10;&#10;El contenido generado por IA puede ser incorrecto.">
            <a:extLst>
              <a:ext uri="{FF2B5EF4-FFF2-40B4-BE49-F238E27FC236}">
                <a16:creationId xmlns:a16="http://schemas.microsoft.com/office/drawing/2014/main" id="{D9DEA6B0-05AA-2B63-B16E-BBE07FE7B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175" y="2457063"/>
            <a:ext cx="2045637" cy="3120000"/>
          </a:xfrm>
          <a:prstGeom prst="rect">
            <a:avLst/>
          </a:prstGeom>
        </p:spPr>
      </p:pic>
      <p:pic>
        <p:nvPicPr>
          <p:cNvPr id="14" name="Imagen 13" descr="Interfaz de usuario gráfica, Gráfico, Aplicación, Gráfico circular&#10;&#10;El contenido generado por IA puede ser incorrecto.">
            <a:extLst>
              <a:ext uri="{FF2B5EF4-FFF2-40B4-BE49-F238E27FC236}">
                <a16:creationId xmlns:a16="http://schemas.microsoft.com/office/drawing/2014/main" id="{2A7AADAA-3F52-1BC2-BF9F-C2415CDE8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763" y="2457063"/>
            <a:ext cx="2045637" cy="3120000"/>
          </a:xfrm>
          <a:prstGeom prst="rect">
            <a:avLst/>
          </a:prstGeom>
        </p:spPr>
      </p:pic>
      <p:pic>
        <p:nvPicPr>
          <p:cNvPr id="16" name="Imagen 15" descr="Gráfico, Aplicación, Gráfico circular&#10;&#10;El contenido generado por IA puede ser incorrecto.">
            <a:extLst>
              <a:ext uri="{FF2B5EF4-FFF2-40B4-BE49-F238E27FC236}">
                <a16:creationId xmlns:a16="http://schemas.microsoft.com/office/drawing/2014/main" id="{13F602C3-91EF-04EA-E4DB-0555F121B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452" y="2457063"/>
            <a:ext cx="2047696" cy="3120000"/>
          </a:xfrm>
          <a:prstGeom prst="rect">
            <a:avLst/>
          </a:prstGeom>
        </p:spPr>
      </p:pic>
      <p:pic>
        <p:nvPicPr>
          <p:cNvPr id="18" name="Imagen 17" descr="Interfaz de usuario gráfica, Gráfico, Aplicación, Gráfico circular&#10;&#10;El contenido generado por IA puede ser incorrecto.">
            <a:extLst>
              <a:ext uri="{FF2B5EF4-FFF2-40B4-BE49-F238E27FC236}">
                <a16:creationId xmlns:a16="http://schemas.microsoft.com/office/drawing/2014/main" id="{65272517-0F3A-EB62-F9CF-8EFB39211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597" y="2457063"/>
            <a:ext cx="2047696" cy="3120000"/>
          </a:xfrm>
          <a:prstGeom prst="rect">
            <a:avLst/>
          </a:prstGeom>
        </p:spPr>
      </p:pic>
      <p:pic>
        <p:nvPicPr>
          <p:cNvPr id="28" name="Imagen 27" descr="Interfaz de usuario gráfica, Gráfico, Aplicación, Gráfico circular&#10;&#10;El contenido generado por IA puede ser incorrecto.">
            <a:extLst>
              <a:ext uri="{FF2B5EF4-FFF2-40B4-BE49-F238E27FC236}">
                <a16:creationId xmlns:a16="http://schemas.microsoft.com/office/drawing/2014/main" id="{369BA674-DF21-3CDB-5A59-684BF0E96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074" y="2457063"/>
            <a:ext cx="2047599" cy="3120000"/>
          </a:xfrm>
          <a:prstGeom prst="rect">
            <a:avLst/>
          </a:prstGeom>
        </p:spPr>
      </p:pic>
      <p:pic>
        <p:nvPicPr>
          <p:cNvPr id="30" name="Imagen 29" descr="Interfaz de usuario gráfica, Gráfico, Aplicación, Gráfico circular&#10;&#10;El contenido generado por IA puede ser incorrecto.">
            <a:extLst>
              <a:ext uri="{FF2B5EF4-FFF2-40B4-BE49-F238E27FC236}">
                <a16:creationId xmlns:a16="http://schemas.microsoft.com/office/drawing/2014/main" id="{54D3DA58-97AD-EC06-EF6D-0B54ABAE3D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699" y="2457063"/>
            <a:ext cx="1813284" cy="3120000"/>
          </a:xfrm>
          <a:prstGeom prst="rect">
            <a:avLst/>
          </a:prstGeom>
        </p:spPr>
      </p:pic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99840E45-4755-1AC4-1BED-F068B783F820}"/>
              </a:ext>
            </a:extLst>
          </p:cNvPr>
          <p:cNvSpPr txBox="1">
            <a:spLocks/>
          </p:cNvSpPr>
          <p:nvPr/>
        </p:nvSpPr>
        <p:spPr>
          <a:xfrm>
            <a:off x="166699" y="5586204"/>
            <a:ext cx="1813284" cy="33377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18E84"/>
              </a:buClr>
              <a:buFont typeface="Arial" panose="020B0604020202020204" pitchFamily="34" charset="0"/>
              <a:buChar char="•"/>
              <a:defRPr sz="1300" b="0" i="0" kern="1200" baseline="0">
                <a:solidFill>
                  <a:srgbClr val="3A4E5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1200" err="1">
                <a:latin typeface="Arial" panose="020B0604020202020204" pitchFamily="34" charset="0"/>
              </a:rPr>
              <a:t>Isteresi </a:t>
            </a:r>
            <a:r>
              <a:rPr lang="en-US" sz="1200">
                <a:latin typeface="Arial" panose="020B0604020202020204" pitchFamily="34" charset="0"/>
              </a:rPr>
              <a:t>= ± 0,5 °C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B11CE8-7D9B-16E1-65C0-5F308EC91885}"/>
              </a:ext>
            </a:extLst>
          </p:cNvPr>
          <p:cNvSpPr txBox="1">
            <a:spLocks/>
          </p:cNvSpPr>
          <p:nvPr/>
        </p:nvSpPr>
        <p:spPr>
          <a:xfrm>
            <a:off x="2164891" y="5586204"/>
            <a:ext cx="1813284" cy="33377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18E84"/>
              </a:buClr>
              <a:buFont typeface="Arial" panose="020B0604020202020204" pitchFamily="34" charset="0"/>
              <a:buChar char="•"/>
              <a:defRPr sz="1300" b="0" i="0" kern="1200" baseline="0">
                <a:solidFill>
                  <a:srgbClr val="3A4E5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1200" err="1">
                <a:latin typeface="Arial" panose="020B0604020202020204" pitchFamily="34" charset="0"/>
              </a:rPr>
              <a:t>Isteresi </a:t>
            </a:r>
            <a:r>
              <a:rPr lang="en-US" sz="1200">
                <a:latin typeface="Arial" panose="020B0604020202020204" pitchFamily="34" charset="0"/>
              </a:rPr>
              <a:t>= 5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B90DC640-3C65-99EF-6276-D189E1146279}"/>
              </a:ext>
            </a:extLst>
          </p:cNvPr>
          <p:cNvSpPr txBox="1">
            <a:spLocks/>
          </p:cNvSpPr>
          <p:nvPr/>
        </p:nvSpPr>
        <p:spPr>
          <a:xfrm>
            <a:off x="4163083" y="5586204"/>
            <a:ext cx="1813284" cy="33377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18E84"/>
              </a:buClr>
              <a:buFont typeface="Arial" panose="020B0604020202020204" pitchFamily="34" charset="0"/>
              <a:buChar char="•"/>
              <a:defRPr sz="1300" b="0" i="0" kern="1200" baseline="0">
                <a:solidFill>
                  <a:srgbClr val="3A4E5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1200" err="1">
                <a:latin typeface="Arial" panose="020B0604020202020204" pitchFamily="34" charset="0"/>
              </a:rPr>
              <a:t>Isteresi </a:t>
            </a:r>
            <a:r>
              <a:rPr lang="en-US" sz="1200">
                <a:latin typeface="Arial" panose="020B0604020202020204" pitchFamily="34" charset="0"/>
              </a:rPr>
              <a:t>= ± 100 ppm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E9A0AC59-C4F5-A3EB-1EB5-E9BC2538C931}"/>
              </a:ext>
            </a:extLst>
          </p:cNvPr>
          <p:cNvSpPr txBox="1">
            <a:spLocks/>
          </p:cNvSpPr>
          <p:nvPr/>
        </p:nvSpPr>
        <p:spPr>
          <a:xfrm>
            <a:off x="8159467" y="5586204"/>
            <a:ext cx="1813284" cy="33377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18E84"/>
              </a:buClr>
              <a:buFont typeface="Arial" panose="020B0604020202020204" pitchFamily="34" charset="0"/>
              <a:buChar char="•"/>
              <a:defRPr sz="1300" b="0" i="0" kern="1200" baseline="0">
                <a:solidFill>
                  <a:srgbClr val="3A4E5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1200" err="1">
                <a:latin typeface="Arial" panose="020B0604020202020204" pitchFamily="34" charset="0"/>
              </a:rPr>
              <a:t>Isteresi </a:t>
            </a:r>
            <a:r>
              <a:rPr lang="en-US" sz="1200">
                <a:latin typeface="Arial" panose="020B0604020202020204" pitchFamily="34" charset="0"/>
              </a:rPr>
              <a:t>= ± 5 </a:t>
            </a:r>
            <a:r>
              <a:rPr lang="es-ES" sz="1200">
                <a:latin typeface="Arial" panose="020B0604020202020204" pitchFamily="34" charset="0"/>
              </a:rPr>
              <a:t>μg/m</a:t>
            </a:r>
            <a:r>
              <a:rPr lang="es-ES" sz="1200" baseline="30000">
                <a:latin typeface="Arial" panose="020B0604020202020204" pitchFamily="34" charset="0"/>
              </a:rPr>
              <a:t>3</a:t>
            </a:r>
            <a:endParaRPr lang="en-US" sz="1200" baseline="30000">
              <a:latin typeface="Arial" panose="020B0604020202020204" pitchFamily="34" charset="0"/>
            </a:endParaRPr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B53D948E-6CA6-C7DB-0D89-DDF8278ECF5D}"/>
              </a:ext>
            </a:extLst>
          </p:cNvPr>
          <p:cNvSpPr txBox="1">
            <a:spLocks/>
          </p:cNvSpPr>
          <p:nvPr/>
        </p:nvSpPr>
        <p:spPr>
          <a:xfrm>
            <a:off x="6161275" y="5586204"/>
            <a:ext cx="1813284" cy="33377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18E84"/>
              </a:buClr>
              <a:buFont typeface="Arial" panose="020B0604020202020204" pitchFamily="34" charset="0"/>
              <a:buChar char="•"/>
              <a:defRPr sz="1300" b="0" i="0" kern="1200" baseline="0">
                <a:solidFill>
                  <a:srgbClr val="3A4E5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1200" err="1">
                <a:latin typeface="Arial" panose="020B0604020202020204" pitchFamily="34" charset="0"/>
              </a:rPr>
              <a:t>Isteresi </a:t>
            </a:r>
            <a:r>
              <a:rPr lang="en-US" sz="1200">
                <a:latin typeface="Arial" panose="020B0604020202020204" pitchFamily="34" charset="0"/>
              </a:rPr>
              <a:t>= ± 2 </a:t>
            </a:r>
            <a:r>
              <a:rPr lang="es-ES" sz="1200">
                <a:latin typeface="Arial" panose="020B0604020202020204" pitchFamily="34" charset="0"/>
              </a:rPr>
              <a:t>μg/m</a:t>
            </a:r>
            <a:r>
              <a:rPr lang="es-ES" sz="1200" baseline="30000">
                <a:latin typeface="Arial" panose="020B0604020202020204" pitchFamily="34" charset="0"/>
              </a:rPr>
              <a:t>3</a:t>
            </a:r>
            <a:endParaRPr lang="en-US" sz="1200" baseline="30000">
              <a:latin typeface="Arial" panose="020B0604020202020204" pitchFamily="34" charset="0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4B9FD022-074F-2998-3BF8-5BA0BF2AA308}"/>
              </a:ext>
            </a:extLst>
          </p:cNvPr>
          <p:cNvSpPr txBox="1">
            <a:spLocks/>
          </p:cNvSpPr>
          <p:nvPr/>
        </p:nvSpPr>
        <p:spPr>
          <a:xfrm>
            <a:off x="10157658" y="5586204"/>
            <a:ext cx="1813284" cy="33377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18E84"/>
              </a:buClr>
              <a:buFont typeface="Arial" panose="020B0604020202020204" pitchFamily="34" charset="0"/>
              <a:buChar char="•"/>
              <a:defRPr sz="1300" b="0" i="0" kern="1200" baseline="0">
                <a:solidFill>
                  <a:srgbClr val="3A4E51"/>
                </a:solidFill>
                <a:latin typeface="Century Gothic" panose="020B0502020202020204" pitchFamily="34" charset="0"/>
                <a:ea typeface="Roboto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1200" err="1">
                <a:latin typeface="Arial" panose="020B0604020202020204" pitchFamily="34" charset="0"/>
              </a:rPr>
              <a:t>Isteresi </a:t>
            </a:r>
            <a:r>
              <a:rPr lang="en-US" sz="1200">
                <a:latin typeface="Arial" panose="020B0604020202020204" pitchFamily="34" charset="0"/>
              </a:rPr>
              <a:t>= ± 40 ppb</a:t>
            </a:r>
            <a:endParaRPr lang="en-US" sz="1200" baseline="30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87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96E6-CF51-CC4F-6813-8F1696500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E035FA-6B96-8315-B6FA-9E26B3EE41EB}"/>
              </a:ext>
            </a:extLst>
          </p:cNvPr>
          <p:cNvSpPr txBox="1"/>
          <p:nvPr/>
        </p:nvSpPr>
        <p:spPr>
          <a:xfrm>
            <a:off x="659573" y="2473807"/>
            <a:ext cx="10872855" cy="99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377">
              <a:lnSpc>
                <a:spcPct val="70000"/>
              </a:lnSpc>
              <a:spcBef>
                <a:spcPts val="1000"/>
              </a:spcBef>
              <a:buClr>
                <a:srgbClr val="268B63"/>
              </a:buClr>
              <a:defRPr/>
            </a:pPr>
            <a:r>
              <a:rPr lang="es-ES" sz="2000" dirty="0">
                <a:solidFill>
                  <a:srgbClr val="3A4E5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Prestazioni</a:t>
            </a:r>
          </a:p>
          <a:p>
            <a:pPr marL="438122" lvl="1" indent="-285737" defTabSz="914377">
              <a:lnSpc>
                <a:spcPct val="70000"/>
              </a:lnSpc>
              <a:spcBef>
                <a:spcPts val="1000"/>
              </a:spcBef>
              <a:buClr>
                <a:srgbClr val="268B63"/>
              </a:buClr>
              <a:buFont typeface="Arial" panose="020B0604020202020204" pitchFamily="34" charset="0"/>
              <a:buChar char="•"/>
              <a:defRPr/>
            </a:pPr>
            <a:r>
              <a:rPr lang="es-ES" sz="2000" b="1" dirty="0">
                <a:solidFill>
                  <a:srgbClr val="3A4E5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Ventilazione (aria esterna</a:t>
            </a:r>
            <a:r>
              <a:rPr lang="es-ES" sz="2000" dirty="0">
                <a:solidFill>
                  <a:srgbClr val="3A4E5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) → senza ricircolo su una VMC o un recuperatore di calore</a:t>
            </a:r>
          </a:p>
          <a:p>
            <a:pPr marL="438122" lvl="1" indent="-285737" defTabSz="914377">
              <a:lnSpc>
                <a:spcPct val="70000"/>
              </a:lnSpc>
              <a:spcBef>
                <a:spcPts val="1000"/>
              </a:spcBef>
              <a:buClr>
                <a:srgbClr val="268B63"/>
              </a:buClr>
              <a:buFont typeface="Arial" panose="020B0604020202020204" pitchFamily="34" charset="0"/>
              <a:buChar char="•"/>
              <a:defRPr/>
            </a:pPr>
            <a:r>
              <a:rPr lang="es-ES" sz="2000" b="1" dirty="0">
                <a:solidFill>
                  <a:srgbClr val="3A4E5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Purificazione (ionizzazione negativa</a:t>
            </a:r>
            <a:r>
              <a:rPr lang="es-ES" sz="2000" dirty="0">
                <a:solidFill>
                  <a:srgbClr val="3A4E5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) → con ricircolo su un'unità di climatizzazione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C877CA-BE31-FC29-F131-FD6B3533BE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" dirty="0" err="1"/>
              <a:t>Variabili</a:t>
            </a:r>
            <a:r>
              <a:rPr lang="es-ES" dirty="0"/>
              <a:t> </a:t>
            </a:r>
            <a:r>
              <a:rPr lang="es-ES" dirty="0" err="1"/>
              <a:t>considerate</a:t>
            </a:r>
            <a:endParaRPr lang="es-ES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9965C639-B4C9-FE0A-A919-B70B776CCA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Soluzioni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44AC3CB-C0DE-4F75-6366-8F6685B9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Montserrat"/>
                <a:ea typeface="Roboto"/>
                <a:cs typeface="Arial"/>
              </a:rPr>
              <a:t>AirQ</a:t>
            </a:r>
            <a:r>
              <a:rPr lang="es-ES" dirty="0">
                <a:latin typeface="Montserrat"/>
                <a:ea typeface="Roboto"/>
                <a:cs typeface="Arial"/>
              </a:rPr>
              <a:t> Sensor</a:t>
            </a:r>
            <a:endParaRPr lang="es-ES" dirty="0"/>
          </a:p>
        </p:txBody>
      </p:sp>
      <p:graphicFrame>
        <p:nvGraphicFramePr>
          <p:cNvPr id="17" name="Tabla 6">
            <a:extLst>
              <a:ext uri="{FF2B5EF4-FFF2-40B4-BE49-F238E27FC236}">
                <a16:creationId xmlns:a16="http://schemas.microsoft.com/office/drawing/2014/main" id="{7919C137-9942-ABA4-4020-831E31BDCE6F}"/>
              </a:ext>
            </a:extLst>
          </p:cNvPr>
          <p:cNvGraphicFramePr>
            <a:graphicFrameLocks noGrp="1"/>
          </p:cNvGraphicFramePr>
          <p:nvPr/>
        </p:nvGraphicFramePr>
        <p:xfrm>
          <a:off x="765424" y="4090767"/>
          <a:ext cx="10595242" cy="2251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621">
                  <a:extLst>
                    <a:ext uri="{9D8B030D-6E8A-4147-A177-3AD203B41FA5}">
                      <a16:colId xmlns:a16="http://schemas.microsoft.com/office/drawing/2014/main" val="3896699321"/>
                    </a:ext>
                  </a:extLst>
                </a:gridCol>
                <a:gridCol w="5297621">
                  <a:extLst>
                    <a:ext uri="{9D8B030D-6E8A-4147-A177-3AD203B41FA5}">
                      <a16:colId xmlns:a16="http://schemas.microsoft.com/office/drawing/2014/main" val="43235165"/>
                    </a:ext>
                  </a:extLst>
                </a:gridCol>
              </a:tblGrid>
              <a:tr h="555713"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Ventilazione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E8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Purificazione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E8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054983"/>
                  </a:ext>
                </a:extLst>
              </a:tr>
              <a:tr h="424051"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s-ES" sz="1800" b="0" i="0" kern="1200" baseline="-2500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Particolato (PM</a:t>
                      </a:r>
                      <a:r>
                        <a:rPr lang="es-ES" sz="1800" b="0" i="0" kern="1200" baseline="-2500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 e PM )</a:t>
                      </a:r>
                      <a:r>
                        <a:rPr lang="es-ES" sz="1800" b="0" i="0" kern="1200" baseline="-2500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18E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431583"/>
                  </a:ext>
                </a:extLst>
              </a:tr>
              <a:tr h="424051"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baseline="0" dirty="0" err="1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TVOC</a:t>
                      </a:r>
                      <a:endParaRPr lang="es-ES" sz="1800" b="0" i="0" kern="1200" baseline="0" dirty="0">
                        <a:solidFill>
                          <a:srgbClr val="3A4E51"/>
                        </a:solidFill>
                        <a:latin typeface="Arial" panose="020B0604020202020204" pitchFamily="34" charset="0"/>
                        <a:ea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baseline="0" dirty="0" err="1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TVOC</a:t>
                      </a:r>
                      <a:endParaRPr lang="es-ES" sz="1800" b="0" i="0" kern="1200" baseline="0" dirty="0">
                        <a:solidFill>
                          <a:srgbClr val="3A4E51"/>
                        </a:solidFill>
                        <a:latin typeface="Arial" panose="020B0604020202020204" pitchFamily="34" charset="0"/>
                        <a:ea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844810"/>
                  </a:ext>
                </a:extLst>
              </a:tr>
              <a:tr h="424051"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Umidità relativa (</a:t>
                      </a:r>
                      <a:r>
                        <a:rPr lang="es-ES" sz="1800" b="0" i="0" kern="1200" baseline="0" dirty="0" err="1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deumidificare/umidificare</a:t>
                      </a:r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046795"/>
                  </a:ext>
                </a:extLst>
              </a:tr>
              <a:tr h="424051"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Temperatura (Free </a:t>
                      </a:r>
                      <a:r>
                        <a:rPr lang="es-ES" sz="1800" b="0" i="0" kern="1200" baseline="0" dirty="0" err="1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cooling</a:t>
                      </a:r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baseline="0" dirty="0">
                          <a:solidFill>
                            <a:srgbClr val="3A4E5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355813"/>
                  </a:ext>
                </a:extLst>
              </a:tr>
            </a:tbl>
          </a:graphicData>
        </a:graphic>
      </p:graphicFrame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6072E24C-58E4-5402-E06F-DC9C763004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9514" y="466041"/>
            <a:ext cx="1740442" cy="1740442"/>
          </a:xfrm>
          <a:prstGeom prst="rect">
            <a:avLst/>
          </a:prstGeom>
        </p:spPr>
      </p:pic>
      <p:pic>
        <p:nvPicPr>
          <p:cNvPr id="11" name="Picture 6" descr="RESET® Standard">
            <a:extLst>
              <a:ext uri="{FF2B5EF4-FFF2-40B4-BE49-F238E27FC236}">
                <a16:creationId xmlns:a16="http://schemas.microsoft.com/office/drawing/2014/main" id="{3B4969D5-F445-3DD3-0831-AE185917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85" y="515317"/>
            <a:ext cx="1640217" cy="164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076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6706C7-4F72-D8AB-CC8C-DFF4A88C15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28E0A15-7506-866F-8BAA-2D826AFD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gestione </a:t>
            </a:r>
            <a:r>
              <a:rPr lang="es-ES" dirty="0" err="1"/>
              <a:t>delle</a:t>
            </a:r>
            <a:r>
              <a:rPr lang="es-ES" dirty="0"/>
              <a:t> VMC</a:t>
            </a:r>
            <a:endParaRPr lang="it-IT" dirty="0"/>
          </a:p>
        </p:txBody>
      </p:sp>
      <p:pic>
        <p:nvPicPr>
          <p:cNvPr id="5" name="Segnaposto immagine 50">
            <a:extLst>
              <a:ext uri="{FF2B5EF4-FFF2-40B4-BE49-F238E27FC236}">
                <a16:creationId xmlns:a16="http://schemas.microsoft.com/office/drawing/2014/main" id="{6E82948C-8C17-B769-FCFC-ED4F99E5C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0" r="-129" b="10"/>
          <a:stretch>
            <a:fillRect/>
          </a:stretch>
        </p:blipFill>
        <p:spPr>
          <a:xfrm>
            <a:off x="546477" y="2010327"/>
            <a:ext cx="2720233" cy="2420938"/>
          </a:xfrm>
          <a:prstGeom prst="round2SameRect">
            <a:avLst>
              <a:gd name="adj1" fmla="val 6105"/>
              <a:gd name="adj2" fmla="val 0"/>
            </a:avLst>
          </a:prstGeom>
          <a:ln>
            <a:solidFill>
              <a:srgbClr val="27494C"/>
            </a:solidFill>
          </a:ln>
        </p:spPr>
      </p:pic>
      <p:sp>
        <p:nvSpPr>
          <p:cNvPr id="6" name="Segnaposto testo 32">
            <a:extLst>
              <a:ext uri="{FF2B5EF4-FFF2-40B4-BE49-F238E27FC236}">
                <a16:creationId xmlns:a16="http://schemas.microsoft.com/office/drawing/2014/main" id="{0B620665-B4BD-9639-4368-D5BB29EDAB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6477" y="5036641"/>
            <a:ext cx="2741913" cy="1560101"/>
          </a:xfrm>
        </p:spPr>
        <p:txBody>
          <a:bodyPr/>
          <a:lstStyle/>
          <a:p>
            <a:pPr algn="ctr"/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Alimentato a 220V, collegato al 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Cloud via WiFi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Gestione VMC 0-10V e On-OFF 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in funzione degli inquinanti misurati.</a:t>
            </a:r>
          </a:p>
        </p:txBody>
      </p:sp>
      <p:sp>
        <p:nvSpPr>
          <p:cNvPr id="7" name="Segnaposto testo 22">
            <a:extLst>
              <a:ext uri="{FF2B5EF4-FFF2-40B4-BE49-F238E27FC236}">
                <a16:creationId xmlns:a16="http://schemas.microsoft.com/office/drawing/2014/main" id="{A31740D6-1288-7636-31DE-6949AE9A6BF2}"/>
              </a:ext>
            </a:extLst>
          </p:cNvPr>
          <p:cNvSpPr txBox="1">
            <a:spLocks/>
          </p:cNvSpPr>
          <p:nvPr/>
        </p:nvSpPr>
        <p:spPr>
          <a:xfrm>
            <a:off x="3475600" y="4519586"/>
            <a:ext cx="2537867" cy="5432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100" b="1">
                <a:solidFill>
                  <a:srgbClr val="1969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 di controllo</a:t>
            </a:r>
            <a:endParaRPr lang="it-IT" sz="2100" b="1" dirty="0">
              <a:solidFill>
                <a:srgbClr val="1969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egnaposto immagine 52">
            <a:extLst>
              <a:ext uri="{FF2B5EF4-FFF2-40B4-BE49-F238E27FC236}">
                <a16:creationId xmlns:a16="http://schemas.microsoft.com/office/drawing/2014/main" id="{37B140AC-CD9E-AF80-4C93-A3EAB26A2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507"/>
          <a:stretch/>
        </p:blipFill>
        <p:spPr>
          <a:xfrm>
            <a:off x="3509963" y="2000250"/>
            <a:ext cx="2538412" cy="2420938"/>
          </a:xfrm>
          <a:prstGeom prst="round2SameRect">
            <a:avLst>
              <a:gd name="adj1" fmla="val 6105"/>
              <a:gd name="adj2" fmla="val 0"/>
            </a:avLst>
          </a:prstGeom>
          <a:ln>
            <a:solidFill>
              <a:srgbClr val="27494C"/>
            </a:solidFill>
          </a:ln>
        </p:spPr>
      </p:pic>
      <p:sp>
        <p:nvSpPr>
          <p:cNvPr id="9" name="Segnaposto testo 35">
            <a:extLst>
              <a:ext uri="{FF2B5EF4-FFF2-40B4-BE49-F238E27FC236}">
                <a16:creationId xmlns:a16="http://schemas.microsoft.com/office/drawing/2014/main" id="{A3DE915A-A8BE-5363-3800-0F0EC5C68C15}"/>
              </a:ext>
            </a:extLst>
          </p:cNvPr>
          <p:cNvSpPr txBox="1">
            <a:spLocks/>
          </p:cNvSpPr>
          <p:nvPr/>
        </p:nvSpPr>
        <p:spPr>
          <a:xfrm>
            <a:off x="3362506" y="5036641"/>
            <a:ext cx="2741913" cy="156010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Controllo 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0-10V e ON/OFF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funzione degli inquinanti misurati</a:t>
            </a:r>
            <a:b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VMC non visibile sul cloud.</a:t>
            </a:r>
          </a:p>
          <a:p>
            <a:pPr algn="ctr"/>
            <a:endParaRPr lang="it-IT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gnaposto testo 36">
            <a:extLst>
              <a:ext uri="{FF2B5EF4-FFF2-40B4-BE49-F238E27FC236}">
                <a16:creationId xmlns:a16="http://schemas.microsoft.com/office/drawing/2014/main" id="{18634E35-B0A4-56F8-CC83-B1AB58D021B8}"/>
              </a:ext>
            </a:extLst>
          </p:cNvPr>
          <p:cNvSpPr txBox="1">
            <a:spLocks/>
          </p:cNvSpPr>
          <p:nvPr/>
        </p:nvSpPr>
        <p:spPr>
          <a:xfrm>
            <a:off x="6291628" y="4519586"/>
            <a:ext cx="2537867" cy="543296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100" b="1" dirty="0">
                <a:solidFill>
                  <a:srgbClr val="1969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per VMC</a:t>
            </a:r>
          </a:p>
        </p:txBody>
      </p:sp>
      <p:pic>
        <p:nvPicPr>
          <p:cNvPr id="11" name="Segnaposto immagine 54">
            <a:extLst>
              <a:ext uri="{FF2B5EF4-FFF2-40B4-BE49-F238E27FC236}">
                <a16:creationId xmlns:a16="http://schemas.microsoft.com/office/drawing/2014/main" id="{6F28EA05-4FE1-EFFD-99A9-E438B7C2B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7476"/>
          <a:stretch/>
        </p:blipFill>
        <p:spPr>
          <a:xfrm>
            <a:off x="6291628" y="2010327"/>
            <a:ext cx="2537867" cy="2421200"/>
          </a:xfrm>
          <a:prstGeom prst="round2SameRect">
            <a:avLst>
              <a:gd name="adj1" fmla="val 6105"/>
              <a:gd name="adj2" fmla="val 0"/>
            </a:avLst>
          </a:prstGeom>
          <a:ln>
            <a:solidFill>
              <a:srgbClr val="27494C"/>
            </a:solidFill>
          </a:ln>
        </p:spPr>
      </p:pic>
      <p:sp>
        <p:nvSpPr>
          <p:cNvPr id="12" name="Segnaposto testo 40">
            <a:extLst>
              <a:ext uri="{FF2B5EF4-FFF2-40B4-BE49-F238E27FC236}">
                <a16:creationId xmlns:a16="http://schemas.microsoft.com/office/drawing/2014/main" id="{6F84F0E8-3DAD-7BEA-8F99-49978C286A7A}"/>
              </a:ext>
            </a:extLst>
          </p:cNvPr>
          <p:cNvSpPr txBox="1">
            <a:spLocks/>
          </p:cNvSpPr>
          <p:nvPr/>
        </p:nvSpPr>
        <p:spPr>
          <a:xfrm>
            <a:off x="6178534" y="5036641"/>
            <a:ext cx="2741913" cy="156010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Controllo</a:t>
            </a: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completo </a:t>
            </a:r>
            <a:r>
              <a:rPr lang="es-ES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VMC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gestibili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integrazione</a:t>
            </a:r>
            <a:endParaRPr lang="it-IT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41">
            <a:extLst>
              <a:ext uri="{FF2B5EF4-FFF2-40B4-BE49-F238E27FC236}">
                <a16:creationId xmlns:a16="http://schemas.microsoft.com/office/drawing/2014/main" id="{FB6CC48D-6C6A-B6AA-FC12-A155836A37D8}"/>
              </a:ext>
            </a:extLst>
          </p:cNvPr>
          <p:cNvSpPr txBox="1">
            <a:spLocks/>
          </p:cNvSpPr>
          <p:nvPr/>
        </p:nvSpPr>
        <p:spPr>
          <a:xfrm>
            <a:off x="9107656" y="4519586"/>
            <a:ext cx="2537867" cy="543296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100" b="1" dirty="0">
                <a:solidFill>
                  <a:srgbClr val="1969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Controllo di zona</a:t>
            </a:r>
          </a:p>
        </p:txBody>
      </p:sp>
      <p:pic>
        <p:nvPicPr>
          <p:cNvPr id="14" name="Segnaposto immagine 56">
            <a:extLst>
              <a:ext uri="{FF2B5EF4-FFF2-40B4-BE49-F238E27FC236}">
                <a16:creationId xmlns:a16="http://schemas.microsoft.com/office/drawing/2014/main" id="{F31D45FF-4B33-FE15-B66D-6FDC5F953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 b="2799"/>
          <a:stretch/>
        </p:blipFill>
        <p:spPr>
          <a:xfrm>
            <a:off x="9107656" y="2010327"/>
            <a:ext cx="2537867" cy="2421200"/>
          </a:xfrm>
          <a:prstGeom prst="round2SameRect">
            <a:avLst>
              <a:gd name="adj1" fmla="val 6105"/>
              <a:gd name="adj2" fmla="val 0"/>
            </a:avLst>
          </a:prstGeom>
          <a:ln>
            <a:solidFill>
              <a:srgbClr val="27494C"/>
            </a:solidFill>
          </a:ln>
        </p:spPr>
      </p:pic>
      <p:sp>
        <p:nvSpPr>
          <p:cNvPr id="15" name="Segnaposto testo 46">
            <a:extLst>
              <a:ext uri="{FF2B5EF4-FFF2-40B4-BE49-F238E27FC236}">
                <a16:creationId xmlns:a16="http://schemas.microsoft.com/office/drawing/2014/main" id="{EADF6969-A968-A904-6AC0-92B1422D5DFF}"/>
              </a:ext>
            </a:extLst>
          </p:cNvPr>
          <p:cNvSpPr txBox="1">
            <a:spLocks/>
          </p:cNvSpPr>
          <p:nvPr/>
        </p:nvSpPr>
        <p:spPr>
          <a:xfrm>
            <a:off x="8994562" y="5036641"/>
            <a:ext cx="2741913" cy="156010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Controllo di una 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serranda di zona 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VMC centralizzate.</a:t>
            </a:r>
          </a:p>
        </p:txBody>
      </p:sp>
      <p:sp>
        <p:nvSpPr>
          <p:cNvPr id="16" name="Segnaposto testo 1">
            <a:extLst>
              <a:ext uri="{FF2B5EF4-FFF2-40B4-BE49-F238E27FC236}">
                <a16:creationId xmlns:a16="http://schemas.microsoft.com/office/drawing/2014/main" id="{D8432E9D-86B1-203C-5462-4126701D14F2}"/>
              </a:ext>
            </a:extLst>
          </p:cNvPr>
          <p:cNvSpPr txBox="1">
            <a:spLocks/>
          </p:cNvSpPr>
          <p:nvPr/>
        </p:nvSpPr>
        <p:spPr>
          <a:xfrm>
            <a:off x="659571" y="4519586"/>
            <a:ext cx="2537867" cy="543296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100" b="1" dirty="0" err="1">
                <a:solidFill>
                  <a:srgbClr val="1969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AirQ</a:t>
            </a:r>
            <a:r>
              <a:rPr lang="it-IT" sz="2100" b="1" dirty="0">
                <a:solidFill>
                  <a:srgbClr val="1969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Sensor WiFi</a:t>
            </a:r>
          </a:p>
        </p:txBody>
      </p:sp>
      <p:pic>
        <p:nvPicPr>
          <p:cNvPr id="17" name="Picture 8" descr="Air-to-Air Heat Exchanger with DX-coil &amp; Humidifier - GT Phelan">
            <a:extLst>
              <a:ext uri="{FF2B5EF4-FFF2-40B4-BE49-F238E27FC236}">
                <a16:creationId xmlns:a16="http://schemas.microsoft.com/office/drawing/2014/main" id="{060263C4-239A-7099-8E9F-8A673A1F7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1345" r="10457" b="29969"/>
          <a:stretch/>
        </p:blipFill>
        <p:spPr bwMode="auto">
          <a:xfrm>
            <a:off x="8263770" y="-49310"/>
            <a:ext cx="2500726" cy="9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nergy Plus">
            <a:extLst>
              <a:ext uri="{FF2B5EF4-FFF2-40B4-BE49-F238E27FC236}">
                <a16:creationId xmlns:a16="http://schemas.microsoft.com/office/drawing/2014/main" id="{A0628AD6-D89D-F771-53C1-296007D32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67" b="78167" l="15667" r="85778">
                        <a14:foregroundMark x1="19000" y1="20667" x2="40111" y2="19167"/>
                        <a14:foregroundMark x1="15667" y1="26500" x2="15667" y2="33333"/>
                        <a14:foregroundMark x1="83333" y1="44167" x2="83333" y2="60500"/>
                        <a14:foregroundMark x1="54000" y1="78167" x2="61000" y2="76333"/>
                        <a14:foregroundMark x1="64889" y1="75500" x2="71000" y2="73167"/>
                        <a14:foregroundMark x1="85778" y1="46500" x2="85778" y2="5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14608" r="12454" b="17998"/>
          <a:stretch/>
        </p:blipFill>
        <p:spPr bwMode="auto">
          <a:xfrm>
            <a:off x="8055449" y="474556"/>
            <a:ext cx="1906622" cy="11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3FF6F69-C81C-6B71-70C1-52F866D2A20C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906594" y="1113389"/>
            <a:ext cx="6349354" cy="896938"/>
          </a:xfrm>
          <a:prstGeom prst="straightConnector1">
            <a:avLst/>
          </a:prstGeom>
          <a:ln w="76200">
            <a:solidFill>
              <a:srgbClr val="27494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CCE23E5-6BA7-9D12-8F96-89DFAE17D76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560562" y="1484313"/>
            <a:ext cx="1132575" cy="526014"/>
          </a:xfrm>
          <a:prstGeom prst="straightConnector1">
            <a:avLst/>
          </a:prstGeom>
          <a:ln w="76200">
            <a:solidFill>
              <a:srgbClr val="27494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8496881-1531-06E8-DB7C-BD03E846B888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4779169" y="1293265"/>
            <a:ext cx="3706573" cy="706985"/>
          </a:xfrm>
          <a:prstGeom prst="straightConnector1">
            <a:avLst/>
          </a:prstGeom>
          <a:ln w="76200">
            <a:solidFill>
              <a:srgbClr val="27494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F76BA6B-21CC-5BC0-E66F-2C8F472D0444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9652000" y="1511300"/>
            <a:ext cx="724590" cy="499027"/>
          </a:xfrm>
          <a:prstGeom prst="straightConnector1">
            <a:avLst/>
          </a:prstGeom>
          <a:ln w="76200">
            <a:solidFill>
              <a:srgbClr val="27494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0" descr="Rest API icon PNG and SVG Vector Free Download">
            <a:extLst>
              <a:ext uri="{FF2B5EF4-FFF2-40B4-BE49-F238E27FC236}">
                <a16:creationId xmlns:a16="http://schemas.microsoft.com/office/drawing/2014/main" id="{5310580E-38BB-A6F5-F701-5FBAC2E1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48" y="6010885"/>
            <a:ext cx="573547" cy="4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ACnet IP - EasyEdge">
            <a:extLst>
              <a:ext uri="{FF2B5EF4-FFF2-40B4-BE49-F238E27FC236}">
                <a16:creationId xmlns:a16="http://schemas.microsoft.com/office/drawing/2014/main" id="{954D1416-5E68-B99A-E172-DEB3E116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00" y="6150805"/>
            <a:ext cx="1120135" cy="30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ngNET - Gestire i dispositivi Modbus da WEB">
            <a:extLst>
              <a:ext uri="{FF2B5EF4-FFF2-40B4-BE49-F238E27FC236}">
                <a16:creationId xmlns:a16="http://schemas.microsoft.com/office/drawing/2014/main" id="{1DB2D93E-993C-7142-E97A-68E02C5F1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35" y="6134350"/>
            <a:ext cx="1010344" cy="3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4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9" grpId="0" build="p"/>
      <p:bldP spid="10" grpId="0" build="p"/>
      <p:bldP spid="12" grpId="0" build="p"/>
      <p:bldP spid="13" grpId="0" build="p"/>
      <p:bldP spid="15" grpId="0" build="p"/>
      <p:bldP spid="1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 descr="Immagine che contiene giocattolo, Modello in scala&#10;&#10;Il contenuto generato dall'IA potrebbe non essere corretto.">
            <a:extLst>
              <a:ext uri="{FF2B5EF4-FFF2-40B4-BE49-F238E27FC236}">
                <a16:creationId xmlns:a16="http://schemas.microsoft.com/office/drawing/2014/main" id="{F930ADFF-DB74-AE14-26C2-0F936B5A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6546" r="6516" b="18298"/>
          <a:stretch>
            <a:fillRect/>
          </a:stretch>
        </p:blipFill>
        <p:spPr>
          <a:xfrm>
            <a:off x="3184584" y="5117422"/>
            <a:ext cx="1722815" cy="1084286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6DC5DC-BA53-7E3D-521A-3E12E51A82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44D18A-B065-0A8F-D931-42A861106C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s-ES" dirty="0" err="1">
                <a:latin typeface="Montserrat"/>
                <a:ea typeface="Roboto"/>
                <a:cs typeface="Arial"/>
              </a:rPr>
              <a:t>Trattamento</a:t>
            </a:r>
            <a:r>
              <a:rPr lang="es-ES" dirty="0">
                <a:latin typeface="Montserrat"/>
                <a:ea typeface="Roboto"/>
                <a:cs typeface="Arial"/>
              </a:rPr>
              <a:t> con </a:t>
            </a:r>
            <a:r>
              <a:rPr lang="es-ES" dirty="0" err="1">
                <a:latin typeface="Montserrat"/>
                <a:ea typeface="Roboto"/>
                <a:cs typeface="Arial"/>
              </a:rPr>
              <a:t>ionizzazione</a:t>
            </a:r>
            <a:r>
              <a:rPr lang="es-ES" dirty="0">
                <a:latin typeface="Montserrat"/>
                <a:ea typeface="Roboto"/>
                <a:cs typeface="Arial"/>
              </a:rPr>
              <a:t> negativa</a:t>
            </a:r>
            <a:endParaRPr lang="es-ES" sz="1800" dirty="0">
              <a:latin typeface="Montserrat"/>
              <a:ea typeface="Roboto"/>
              <a:cs typeface="Arial"/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F7955F12-27FC-854A-8074-54DB4FB540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2538" y="6356350"/>
            <a:ext cx="779462" cy="285750"/>
          </a:xfrm>
        </p:spPr>
        <p:txBody>
          <a:bodyPr/>
          <a:lstStyle/>
          <a:p>
            <a:fld id="{E3D92263-7FE4-4CDB-9F80-72EA88FD9BA2}" type="slidenum">
              <a:rPr lang="es-ES" smtClean="0"/>
              <a:pPr/>
              <a:t>47</a:t>
            </a:fld>
            <a:endParaRPr lang="es-ES"/>
          </a:p>
        </p:txBody>
      </p:sp>
      <p:sp>
        <p:nvSpPr>
          <p:cNvPr id="7" name="CuadroTexto 16">
            <a:extLst>
              <a:ext uri="{FF2B5EF4-FFF2-40B4-BE49-F238E27FC236}">
                <a16:creationId xmlns:a16="http://schemas.microsoft.com/office/drawing/2014/main" id="{2C9D1177-1892-E0DA-6A79-14EBDF405AD2}"/>
              </a:ext>
            </a:extLst>
          </p:cNvPr>
          <p:cNvSpPr txBox="1"/>
          <p:nvPr/>
        </p:nvSpPr>
        <p:spPr>
          <a:xfrm>
            <a:off x="5415305" y="2086473"/>
            <a:ext cx="82232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Plenum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motorizzato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plug&amp;play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</a:endParaRPr>
          </a:p>
        </p:txBody>
      </p:sp>
      <p:sp>
        <p:nvSpPr>
          <p:cNvPr id="8" name="CuadroTexto 16">
            <a:extLst>
              <a:ext uri="{FF2B5EF4-FFF2-40B4-BE49-F238E27FC236}">
                <a16:creationId xmlns:a16="http://schemas.microsoft.com/office/drawing/2014/main" id="{CBE0C25D-6FFF-B739-5FB5-13F0BF76B634}"/>
              </a:ext>
            </a:extLst>
          </p:cNvPr>
          <p:cNvSpPr txBox="1"/>
          <p:nvPr/>
        </p:nvSpPr>
        <p:spPr>
          <a:xfrm>
            <a:off x="5415305" y="5275422"/>
            <a:ext cx="82232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Ionizzatori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 da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canale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3371F-983F-1AA0-4956-987134B98004}"/>
              </a:ext>
            </a:extLst>
          </p:cNvPr>
          <p:cNvSpPr txBox="1"/>
          <p:nvPr/>
        </p:nvSpPr>
        <p:spPr>
          <a:xfrm>
            <a:off x="5415305" y="5818694"/>
            <a:ext cx="5721297" cy="6600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600" dirty="0">
                <a:solidFill>
                  <a:srgbClr val="7C888A"/>
                </a:solidFill>
                <a:latin typeface="Montserrat"/>
              </a:rPr>
              <a:t>Un dispositivo </a:t>
            </a:r>
            <a:r>
              <a:rPr lang="es-ES" sz="1600" dirty="0" err="1">
                <a:solidFill>
                  <a:srgbClr val="7C888A"/>
                </a:solidFill>
                <a:latin typeface="Montserrat"/>
              </a:rPr>
              <a:t>versatile</a:t>
            </a:r>
            <a:r>
              <a:rPr lang="es-ES" sz="1600" dirty="0">
                <a:solidFill>
                  <a:srgbClr val="7C888A"/>
                </a:solidFill>
                <a:latin typeface="Montserrat"/>
              </a:rPr>
              <a:t> per </a:t>
            </a:r>
            <a:r>
              <a:rPr lang="es-ES" sz="1600" dirty="0" err="1">
                <a:solidFill>
                  <a:srgbClr val="7C888A"/>
                </a:solidFill>
                <a:latin typeface="Montserrat"/>
              </a:rPr>
              <a:t>installazione</a:t>
            </a:r>
            <a:r>
              <a:rPr lang="es-ES" sz="1600" dirty="0">
                <a:solidFill>
                  <a:srgbClr val="7C888A"/>
                </a:solidFill>
                <a:latin typeface="Montserrat"/>
              </a:rPr>
              <a:t> di </a:t>
            </a:r>
            <a:r>
              <a:rPr lang="es-ES" sz="1600" dirty="0" err="1">
                <a:solidFill>
                  <a:srgbClr val="7C888A"/>
                </a:solidFill>
                <a:latin typeface="Montserrat"/>
              </a:rPr>
              <a:t>condotti</a:t>
            </a:r>
            <a:r>
              <a:rPr lang="es-ES" sz="1600" dirty="0">
                <a:solidFill>
                  <a:srgbClr val="7C888A"/>
                </a:solidFill>
                <a:latin typeface="Montserrat"/>
              </a:rPr>
              <a:t> </a:t>
            </a:r>
            <a:r>
              <a:rPr lang="es-ES" sz="1600" dirty="0" err="1">
                <a:solidFill>
                  <a:srgbClr val="7C888A"/>
                </a:solidFill>
                <a:latin typeface="Montserrat"/>
              </a:rPr>
              <a:t>rigidi</a:t>
            </a:r>
            <a:r>
              <a:rPr lang="es-ES" sz="1600" dirty="0">
                <a:solidFill>
                  <a:srgbClr val="7C888A"/>
                </a:solidFill>
                <a:latin typeface="Montserrat"/>
              </a:rPr>
              <a:t> </a:t>
            </a:r>
            <a:r>
              <a:rPr lang="es-ES" sz="1600" dirty="0" err="1">
                <a:solidFill>
                  <a:srgbClr val="7C888A"/>
                </a:solidFill>
                <a:latin typeface="Montserrat"/>
              </a:rPr>
              <a:t>nuove</a:t>
            </a:r>
            <a:r>
              <a:rPr lang="es-ES" sz="1600" dirty="0">
                <a:solidFill>
                  <a:srgbClr val="7C888A"/>
                </a:solidFill>
                <a:latin typeface="Montserrat"/>
              </a:rPr>
              <a:t> o </a:t>
            </a:r>
            <a:r>
              <a:rPr lang="es-ES" sz="1600" dirty="0" err="1">
                <a:solidFill>
                  <a:srgbClr val="7C888A"/>
                </a:solidFill>
                <a:latin typeface="Montserrat"/>
              </a:rPr>
              <a:t>già</a:t>
            </a:r>
            <a:r>
              <a:rPr lang="es-ES" sz="1600" dirty="0">
                <a:solidFill>
                  <a:srgbClr val="7C888A"/>
                </a:solidFill>
                <a:latin typeface="Montserrat"/>
              </a:rPr>
              <a:t> </a:t>
            </a:r>
            <a:r>
              <a:rPr lang="es-ES" sz="1600" dirty="0" err="1">
                <a:solidFill>
                  <a:srgbClr val="7C888A"/>
                </a:solidFill>
                <a:latin typeface="Montserrat"/>
              </a:rPr>
              <a:t>esistenti</a:t>
            </a:r>
            <a:r>
              <a:rPr lang="es-ES" sz="1600" dirty="0">
                <a:solidFill>
                  <a:srgbClr val="7C888A"/>
                </a:solidFill>
                <a:latin typeface="Montserrat"/>
              </a:rPr>
              <a:t>.</a:t>
            </a:r>
            <a:endParaRPr lang="es-ES" sz="1600" dirty="0">
              <a:latin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3CDCF-8BEF-719C-9F79-A7B4C52F6C34}"/>
              </a:ext>
            </a:extLst>
          </p:cNvPr>
          <p:cNvSpPr txBox="1"/>
          <p:nvPr/>
        </p:nvSpPr>
        <p:spPr>
          <a:xfrm>
            <a:off x="5415305" y="2597425"/>
            <a:ext cx="5826072" cy="9555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7C888A"/>
                </a:solidFill>
                <a:latin typeface="Montserrat"/>
              </a:rPr>
              <a:t>Una soluzione per installazioni di condotti flessibili che combina purificazione dell'aria, risparmio energetico e comfort superiore.</a:t>
            </a:r>
            <a:endParaRPr lang="es-ES" sz="1600" dirty="0">
              <a:latin typeface="Montserrat"/>
            </a:endParaRPr>
          </a:p>
        </p:txBody>
      </p:sp>
      <p:pic>
        <p:nvPicPr>
          <p:cNvPr id="12" name="Immagine 11" descr="Immagine che contiene Modello in scala, giocattolo&#10;&#10;Il contenuto generato dall'IA potrebbe non essere corretto.">
            <a:extLst>
              <a:ext uri="{FF2B5EF4-FFF2-40B4-BE49-F238E27FC236}">
                <a16:creationId xmlns:a16="http://schemas.microsoft.com/office/drawing/2014/main" id="{9BA26FC8-B0D9-C667-65A7-6468AF348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22239" r="8008" b="16742"/>
          <a:stretch>
            <a:fillRect/>
          </a:stretch>
        </p:blipFill>
        <p:spPr>
          <a:xfrm>
            <a:off x="1690242" y="5314904"/>
            <a:ext cx="2363662" cy="1293185"/>
          </a:xfrm>
          <a:prstGeom prst="rect">
            <a:avLst/>
          </a:prstGeom>
        </p:spPr>
      </p:pic>
      <p:pic>
        <p:nvPicPr>
          <p:cNvPr id="15" name="Immagine 14" descr="Immagine che contiene giocattolo, Modello in scala&#10;&#10;Il contenuto generato dall'IA potrebbe non essere corretto.">
            <a:extLst>
              <a:ext uri="{FF2B5EF4-FFF2-40B4-BE49-F238E27FC236}">
                <a16:creationId xmlns:a16="http://schemas.microsoft.com/office/drawing/2014/main" id="{17F407C9-95DB-B796-0DF8-C2A500F7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6546" r="6516" b="18298"/>
          <a:stretch>
            <a:fillRect/>
          </a:stretch>
        </p:blipFill>
        <p:spPr>
          <a:xfrm>
            <a:off x="937876" y="5729575"/>
            <a:ext cx="1722815" cy="1084286"/>
          </a:xfrm>
          <a:prstGeom prst="rect">
            <a:avLst/>
          </a:prstGeom>
        </p:spPr>
      </p:pic>
      <p:pic>
        <p:nvPicPr>
          <p:cNvPr id="19" name="Immagine 18" descr="Immagine che contiene elettronica, macchina, argento, altoparlante&#10;&#10;Il contenuto generato dall'IA potrebbe non essere corretto.">
            <a:extLst>
              <a:ext uri="{FF2B5EF4-FFF2-40B4-BE49-F238E27FC236}">
                <a16:creationId xmlns:a16="http://schemas.microsoft.com/office/drawing/2014/main" id="{8FA17F42-0A8D-71A9-EAA8-3A1DA49B6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28472" r="4329" b="13352"/>
          <a:stretch>
            <a:fillRect/>
          </a:stretch>
        </p:blipFill>
        <p:spPr>
          <a:xfrm>
            <a:off x="545941" y="2137669"/>
            <a:ext cx="4431323" cy="1410240"/>
          </a:xfrm>
          <a:prstGeom prst="rect">
            <a:avLst/>
          </a:prstGeom>
        </p:spPr>
      </p:pic>
      <p:pic>
        <p:nvPicPr>
          <p:cNvPr id="1026" name="Picture 2" descr="Serranda motorizzata Airzone con ionizzazione per condotto circolare">
            <a:extLst>
              <a:ext uri="{FF2B5EF4-FFF2-40B4-BE49-F238E27FC236}">
                <a16:creationId xmlns:a16="http://schemas.microsoft.com/office/drawing/2014/main" id="{80231E6A-BAB6-36C0-AB1A-AD4E69A2E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11793" r="19832" b="14237"/>
          <a:stretch>
            <a:fillRect/>
          </a:stretch>
        </p:blipFill>
        <p:spPr bwMode="auto">
          <a:xfrm>
            <a:off x="1887977" y="3724959"/>
            <a:ext cx="1774472" cy="138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6">
            <a:extLst>
              <a:ext uri="{FF2B5EF4-FFF2-40B4-BE49-F238E27FC236}">
                <a16:creationId xmlns:a16="http://schemas.microsoft.com/office/drawing/2014/main" id="{935C66AA-892A-9ABD-B0CC-998C0EE1BA9F}"/>
              </a:ext>
            </a:extLst>
          </p:cNvPr>
          <p:cNvSpPr txBox="1"/>
          <p:nvPr/>
        </p:nvSpPr>
        <p:spPr>
          <a:xfrm>
            <a:off x="5415305" y="4215851"/>
            <a:ext cx="82232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Serrande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motorizzate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 con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</a:rPr>
              <a:t>ionizzatore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60913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F34D997C-5C5B-FAE0-9436-17149409771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027863" cy="685800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E2903F-7ED8-703E-8C87-0BEADDEBC1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E34317C-1030-3F61-11DB-7B63F3B409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7753B0A-372D-60D3-378B-74EE2FAA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572" y="2743201"/>
            <a:ext cx="5436428" cy="109764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4C3131-94E5-C6CC-0F81-DCF208E81092}"/>
              </a:ext>
            </a:extLst>
          </p:cNvPr>
          <p:cNvSpPr/>
          <p:nvPr/>
        </p:nvSpPr>
        <p:spPr>
          <a:xfrm>
            <a:off x="10314039" y="99808"/>
            <a:ext cx="1877961" cy="825910"/>
          </a:xfrm>
          <a:prstGeom prst="rect">
            <a:avLst/>
          </a:prstGeom>
          <a:solidFill>
            <a:srgbClr val="274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8490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94C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0FFE63D9-4E17-3597-6438-A55BF5A2B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6784"/>
          <a:stretch/>
        </p:blipFill>
        <p:spPr bwMode="auto">
          <a:xfrm>
            <a:off x="1556866" y="3602465"/>
            <a:ext cx="2610020" cy="26100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posto immagine 6">
            <a:extLst>
              <a:ext uri="{FF2B5EF4-FFF2-40B4-BE49-F238E27FC236}">
                <a16:creationId xmlns:a16="http://schemas.microsoft.com/office/drawing/2014/main" id="{57AA0BD1-F9BA-AF6E-9F18-7485B9E576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r="777"/>
          <a:stretch/>
        </p:blipFill>
        <p:spPr>
          <a:xfrm>
            <a:off x="8350397" y="669628"/>
            <a:ext cx="2642500" cy="2691830"/>
          </a:xfrm>
          <a:prstGeom prst="ellipse">
            <a:avLst/>
          </a:prstGeom>
        </p:spPr>
      </p:pic>
      <p:sp>
        <p:nvSpPr>
          <p:cNvPr id="7" name="Google Shape;458;p34">
            <a:extLst>
              <a:ext uri="{FF2B5EF4-FFF2-40B4-BE49-F238E27FC236}">
                <a16:creationId xmlns:a16="http://schemas.microsoft.com/office/drawing/2014/main" id="{4474A70E-4462-F567-3EF5-F04A01D62146}"/>
              </a:ext>
            </a:extLst>
          </p:cNvPr>
          <p:cNvSpPr txBox="1"/>
          <p:nvPr/>
        </p:nvSpPr>
        <p:spPr>
          <a:xfrm>
            <a:off x="4791969" y="3496543"/>
            <a:ext cx="8291499" cy="140046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57150" marR="0" lv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595959"/>
              </a:buClr>
              <a:buSzPts val="2400"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Comfort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termoigrometrico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e IAQ:</a:t>
            </a:r>
          </a:p>
        </p:txBody>
      </p:sp>
      <p:sp>
        <p:nvSpPr>
          <p:cNvPr id="2" name="Titolo 4">
            <a:extLst>
              <a:ext uri="{FF2B5EF4-FFF2-40B4-BE49-F238E27FC236}">
                <a16:creationId xmlns:a16="http://schemas.microsoft.com/office/drawing/2014/main" id="{0EED49C2-8DAD-2FF8-9EA0-934CA2C16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30" y="512763"/>
            <a:ext cx="4336970" cy="1165005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Regolazione HVAC e BMS</a:t>
            </a:r>
          </a:p>
        </p:txBody>
      </p:sp>
      <p:sp>
        <p:nvSpPr>
          <p:cNvPr id="3" name="Google Shape;458;p34">
            <a:extLst>
              <a:ext uri="{FF2B5EF4-FFF2-40B4-BE49-F238E27FC236}">
                <a16:creationId xmlns:a16="http://schemas.microsoft.com/office/drawing/2014/main" id="{EFCE0CD5-E0A0-10C2-5721-CF9BBA477FF3}"/>
              </a:ext>
            </a:extLst>
          </p:cNvPr>
          <p:cNvSpPr txBox="1"/>
          <p:nvPr/>
        </p:nvSpPr>
        <p:spPr>
          <a:xfrm>
            <a:off x="4185423" y="4078109"/>
            <a:ext cx="7574498" cy="105990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742950" lvl="1" indent="-228600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Sono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integrati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gli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impianti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HVAC.</a:t>
            </a:r>
          </a:p>
          <a:p>
            <a:pPr marL="742950" lvl="1" indent="-228600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Sono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una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parte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fondamentale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del comfort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ambientale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della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nostra salute.</a:t>
            </a:r>
          </a:p>
          <a:p>
            <a:pPr marL="742950" lvl="1" indent="-228600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Il</a:t>
            </a:r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ricambio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di aria e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l’uso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di VMC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sono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fondamentali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, ma non </a:t>
            </a:r>
            <a:r>
              <a:rPr lang="en-US" sz="24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sufficienti</a:t>
            </a:r>
            <a:r>
              <a:rPr lang="en-US" sz="2800" dirty="0">
                <a:solidFill>
                  <a:schemeClr val="bg1"/>
                </a:solidFill>
                <a:sym typeface="Calibri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228600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orbel" panose="020B0503020204020204" pitchFamily="34" charset="0"/>
              <a:sym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5DE2A4-1137-F670-9023-3E077FBBD960}"/>
              </a:ext>
            </a:extLst>
          </p:cNvPr>
          <p:cNvSpPr txBox="1"/>
          <p:nvPr/>
        </p:nvSpPr>
        <p:spPr>
          <a:xfrm>
            <a:off x="861969" y="1897023"/>
            <a:ext cx="7860000" cy="1358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800" b="1" dirty="0">
                <a:solidFill>
                  <a:schemeClr val="bg1"/>
                </a:solidFill>
                <a:latin typeface="Corbel" panose="020B0503020204020204" pitchFamily="34" charset="0"/>
              </a:rPr>
              <a:t>Automatizzando</a:t>
            </a:r>
            <a:r>
              <a:rPr lang="it-IT" sz="2800" dirty="0">
                <a:solidFill>
                  <a:schemeClr val="bg1"/>
                </a:solidFill>
                <a:latin typeface="Corbel" panose="020B0503020204020204" pitchFamily="34" charset="0"/>
              </a:rPr>
              <a:t> i sistemi </a:t>
            </a:r>
            <a:r>
              <a:rPr lang="it-IT" sz="2800" b="1" dirty="0">
                <a:solidFill>
                  <a:schemeClr val="bg1"/>
                </a:solidFill>
                <a:latin typeface="Corbel" panose="020B0503020204020204" pitchFamily="34" charset="0"/>
              </a:rPr>
              <a:t>evitiamo gli sprechi</a:t>
            </a:r>
            <a:r>
              <a:rPr lang="it-IT" sz="2800" dirty="0">
                <a:solidFill>
                  <a:schemeClr val="bg1"/>
                </a:solidFill>
                <a:latin typeface="Corbel" panose="020B0503020204020204" pitchFamily="34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orbel" panose="020B0503020204020204" pitchFamily="34" charset="0"/>
              </a:rPr>
              <a:t>La tecnologia è disponibile, matura ed a</a:t>
            </a:r>
            <a:br>
              <a:rPr lang="it-IT" sz="24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it-IT" sz="2400" dirty="0">
                <a:solidFill>
                  <a:schemeClr val="bg1"/>
                </a:solidFill>
                <a:latin typeface="Corbel" panose="020B0503020204020204" pitchFamily="34" charset="0"/>
              </a:rPr>
              <a:t>basso prezzo.</a:t>
            </a:r>
          </a:p>
        </p:txBody>
      </p:sp>
    </p:spTree>
    <p:extLst>
      <p:ext uri="{BB962C8B-B14F-4D97-AF65-F5344CB8AC3E}">
        <p14:creationId xmlns:p14="http://schemas.microsoft.com/office/powerpoint/2010/main" val="31418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ileo Galilei - Wikipedia">
            <a:extLst>
              <a:ext uri="{FF2B5EF4-FFF2-40B4-BE49-F238E27FC236}">
                <a16:creationId xmlns:a16="http://schemas.microsoft.com/office/drawing/2014/main" id="{EF39B734-23C3-FB07-BBD7-C34F30A99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r="17415" b="38781"/>
          <a:stretch>
            <a:fillRect/>
          </a:stretch>
        </p:blipFill>
        <p:spPr bwMode="auto">
          <a:xfrm>
            <a:off x="176981" y="1111045"/>
            <a:ext cx="3982065" cy="41983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553EA3-7C45-2627-E8D5-583F262CFC76}"/>
              </a:ext>
            </a:extLst>
          </p:cNvPr>
          <p:cNvSpPr txBox="1"/>
          <p:nvPr/>
        </p:nvSpPr>
        <p:spPr>
          <a:xfrm>
            <a:off x="4572000" y="2285603"/>
            <a:ext cx="6597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"Misura ciò che è misurabile e rendi misurabile ciò che non lo è."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BC3E6C-4145-A041-E716-388F4DACF00A}"/>
              </a:ext>
            </a:extLst>
          </p:cNvPr>
          <p:cNvSpPr txBox="1"/>
          <p:nvPr/>
        </p:nvSpPr>
        <p:spPr>
          <a:xfrm>
            <a:off x="5506066" y="3972232"/>
            <a:ext cx="639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Frase </a:t>
            </a:r>
            <a:r>
              <a:rPr lang="es-E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attribuita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Galileo Galilei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(1564-1642)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74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D8386B52-09FC-7DE7-9213-8A58D83C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30" y="512763"/>
            <a:ext cx="4336970" cy="1165005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Regolazione HVAC e BMS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A6E136-4924-6180-C9B5-C622AC356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90" y="2273977"/>
            <a:ext cx="1920045" cy="1673762"/>
          </a:xfrm>
          <a:prstGeom prst="ellipse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4D9DBE-0CF3-B90B-4380-C89AE1CCE1F1}"/>
              </a:ext>
            </a:extLst>
          </p:cNvPr>
          <p:cNvSpPr txBox="1"/>
          <p:nvPr/>
        </p:nvSpPr>
        <p:spPr>
          <a:xfrm>
            <a:off x="2953945" y="2242928"/>
            <a:ext cx="687200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120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Più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che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da virus e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batteri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dobbiamo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difenderci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dai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particolati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polveri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sottili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.</a:t>
            </a:r>
          </a:p>
        </p:txBody>
      </p:sp>
      <p:pic>
        <p:nvPicPr>
          <p:cNvPr id="12" name="Imagen 11" descr="Interfaz de usuario gráfica, Gráfico, Aplicación, Gráfico circular&#10;&#10;El contenido generado por IA puede ser incorrecto.">
            <a:extLst>
              <a:ext uri="{FF2B5EF4-FFF2-40B4-BE49-F238E27FC236}">
                <a16:creationId xmlns:a16="http://schemas.microsoft.com/office/drawing/2014/main" id="{D3654740-BF30-095F-D3D3-B7D96FD65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13" b="28398"/>
          <a:stretch>
            <a:fillRect/>
          </a:stretch>
        </p:blipFill>
        <p:spPr>
          <a:xfrm>
            <a:off x="995687" y="3947739"/>
            <a:ext cx="2438078" cy="2427787"/>
          </a:xfrm>
          <a:prstGeom prst="ellipse">
            <a:avLst/>
          </a:prstGeom>
        </p:spPr>
      </p:pic>
      <p:pic>
        <p:nvPicPr>
          <p:cNvPr id="16" name="Imagen 1" descr="Un ratón de computadora&#10;&#10;Descripción generada automáticamente con confianza media">
            <a:extLst>
              <a:ext uri="{FF2B5EF4-FFF2-40B4-BE49-F238E27FC236}">
                <a16:creationId xmlns:a16="http://schemas.microsoft.com/office/drawing/2014/main" id="{0E416ED6-AAE4-2E8A-5959-D5D6DDB0F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8" t="16493" r="12729" b="4682"/>
          <a:stretch>
            <a:fillRect/>
          </a:stretch>
        </p:blipFill>
        <p:spPr>
          <a:xfrm>
            <a:off x="9461345" y="0"/>
            <a:ext cx="3462304" cy="344329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AEBF275-EAD9-B7B2-123D-DDFCCC9EDAD2}"/>
              </a:ext>
            </a:extLst>
          </p:cNvPr>
          <p:cNvSpPr txBox="1"/>
          <p:nvPr/>
        </p:nvSpPr>
        <p:spPr>
          <a:xfrm>
            <a:off x="3433765" y="2735136"/>
            <a:ext cx="8758235" cy="309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  <a:sym typeface="Calibri"/>
            </a:endParaRPr>
          </a:p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Misurare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la IAQ per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gestire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gli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impianti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ON DEMAND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.</a:t>
            </a:r>
          </a:p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Ventilazione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accesa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solo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quando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serve.</a:t>
            </a:r>
          </a:p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Risparmio energia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.</a:t>
            </a:r>
          </a:p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Svincoliamo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l’occupante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da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essere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un</a:t>
            </a:r>
            <a:b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</a:b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Energy Manager.</a:t>
            </a:r>
          </a:p>
        </p:txBody>
      </p:sp>
    </p:spTree>
    <p:extLst>
      <p:ext uri="{BB962C8B-B14F-4D97-AF65-F5344CB8AC3E}">
        <p14:creationId xmlns:p14="http://schemas.microsoft.com/office/powerpoint/2010/main" val="29786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94C"/>
        </a:solidFill>
        <a:effectLst/>
      </p:bgPr>
    </p:bg>
    <p:spTree>
      <p:nvGrpSpPr>
        <p:cNvPr id="1" name="Shape 453">
          <a:extLst>
            <a:ext uri="{FF2B5EF4-FFF2-40B4-BE49-F238E27FC236}">
              <a16:creationId xmlns:a16="http://schemas.microsoft.com/office/drawing/2014/main" id="{FDD69DF6-1605-AC8B-2671-687FD5B15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Cellulare, persona, Dispositivo portatile per comunicazioni, Dispositivo di comunicazione&#10;&#10;Descrizione generata automaticamente">
            <a:extLst>
              <a:ext uri="{FF2B5EF4-FFF2-40B4-BE49-F238E27FC236}">
                <a16:creationId xmlns:a16="http://schemas.microsoft.com/office/drawing/2014/main" id="{E7B16B0C-890C-E6B9-CD4C-456E8448D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2138" r="21986" b="2138"/>
          <a:stretch/>
        </p:blipFill>
        <p:spPr>
          <a:xfrm>
            <a:off x="9228724" y="512763"/>
            <a:ext cx="2497703" cy="2497703"/>
          </a:xfrm>
          <a:prstGeom prst="ellipse">
            <a:avLst/>
          </a:prstGeom>
        </p:spPr>
      </p:pic>
      <p:sp>
        <p:nvSpPr>
          <p:cNvPr id="5" name="Google Shape;458;p34">
            <a:extLst>
              <a:ext uri="{FF2B5EF4-FFF2-40B4-BE49-F238E27FC236}">
                <a16:creationId xmlns:a16="http://schemas.microsoft.com/office/drawing/2014/main" id="{28904C9F-6C5E-B4A7-3C3D-23C539F6D46D}"/>
              </a:ext>
            </a:extLst>
          </p:cNvPr>
          <p:cNvSpPr txBox="1"/>
          <p:nvPr/>
        </p:nvSpPr>
        <p:spPr>
          <a:xfrm>
            <a:off x="906508" y="2613677"/>
            <a:ext cx="9936855" cy="403739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57150">
              <a:lnSpc>
                <a:spcPct val="90000"/>
              </a:lnSpc>
              <a:spcAft>
                <a:spcPts val="1200"/>
              </a:spcAft>
              <a:buClr>
                <a:srgbClr val="595959"/>
              </a:buClr>
              <a:buSzPts val="2400"/>
            </a:pPr>
            <a:endParaRPr lang="en-US" sz="2800" dirty="0">
              <a:solidFill>
                <a:schemeClr val="bg1"/>
              </a:solidFill>
              <a:latin typeface="Corbel" panose="020B0503020204020204" pitchFamily="34" charset="0"/>
              <a:sym typeface="Calibri"/>
            </a:endParaRPr>
          </a:p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Operare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su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ogni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singola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stanza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, in modo da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trattare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solo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gli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ambienti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che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uso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e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quando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li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uso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.</a:t>
            </a:r>
          </a:p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Integrarsi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con il “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software dell’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Edificio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”.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sym typeface="Calibri"/>
            </a:endParaRPr>
          </a:p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Essere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semplici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e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gestibili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localmente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che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da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remoto</a:t>
            </a:r>
            <a:r>
              <a:rPr lang="en-US" sz="2800" dirty="0">
                <a:solidFill>
                  <a:schemeClr val="bg1"/>
                </a:solidFill>
                <a:sym typeface="Calibri"/>
              </a:rPr>
              <a:t>.</a:t>
            </a:r>
          </a:p>
          <a:p>
            <a:pPr marL="514350" indent="-45720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  <a:sym typeface="Calibri"/>
              </a:rPr>
              <a:t>Operare in modo efficiente ed efficace, nel pieno </a:t>
            </a:r>
            <a:r>
              <a:rPr lang="it-IT" sz="2800" b="1" dirty="0">
                <a:solidFill>
                  <a:schemeClr val="bg1"/>
                </a:solidFill>
                <a:sym typeface="Calibri"/>
              </a:rPr>
              <a:t>rispetto delle normative vigenti</a:t>
            </a:r>
            <a:r>
              <a:rPr lang="it-IT" sz="2800" dirty="0">
                <a:solidFill>
                  <a:schemeClr val="bg1"/>
                </a:solidFill>
                <a:sym typeface="Calibri"/>
              </a:rPr>
              <a:t>.</a:t>
            </a:r>
            <a:r>
              <a:rPr lang="en-US" sz="2800" dirty="0">
                <a:solidFill>
                  <a:schemeClr val="bg1"/>
                </a:solidFill>
                <a:sym typeface="Calibri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olo 4">
            <a:extLst>
              <a:ext uri="{FF2B5EF4-FFF2-40B4-BE49-F238E27FC236}">
                <a16:creationId xmlns:a16="http://schemas.microsoft.com/office/drawing/2014/main" id="{2273F4DA-C0D1-6787-7385-16EA85A71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30" y="512763"/>
            <a:ext cx="4336970" cy="1165005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Regolazione HVAC e BMS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1A4BEF-F79A-3F54-3E0C-BD3CC33169BB}"/>
              </a:ext>
            </a:extLst>
          </p:cNvPr>
          <p:cNvSpPr txBox="1"/>
          <p:nvPr/>
        </p:nvSpPr>
        <p:spPr>
          <a:xfrm>
            <a:off x="664134" y="2298360"/>
            <a:ext cx="835928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lnSpc>
                <a:spcPct val="90000"/>
              </a:lnSpc>
              <a:spcAft>
                <a:spcPts val="1200"/>
              </a:spcAft>
              <a:buClr>
                <a:srgbClr val="595959"/>
              </a:buClr>
              <a:buSzPts val="2400"/>
            </a:pP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Esistono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sistemi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di </a:t>
            </a:r>
            <a:r>
              <a:rPr lang="en-US" sz="2800" b="1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controllo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HVAC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che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possono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  <a:sym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775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finestra, interno, pavimento&#10;&#10;Descrizione generata automaticamente">
            <a:extLst>
              <a:ext uri="{FF2B5EF4-FFF2-40B4-BE49-F238E27FC236}">
                <a16:creationId xmlns:a16="http://schemas.microsoft.com/office/drawing/2014/main" id="{4E2376C4-BC15-DB2A-915B-7A00B4BA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61" r="10787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2054" name="Picture 6" descr="Giornata Internazionale della Gratitudine”. Origini, evoluzione e funzioni  della parola “grazie” | Alpauno">
            <a:extLst>
              <a:ext uri="{FF2B5EF4-FFF2-40B4-BE49-F238E27FC236}">
                <a16:creationId xmlns:a16="http://schemas.microsoft.com/office/drawing/2014/main" id="{A59BB9FF-2481-CF97-E10E-F4C514C8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29" y="1045028"/>
            <a:ext cx="3804602" cy="19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496FB7E-EE2B-5AF9-5C73-5F4FFB2523C9}"/>
              </a:ext>
            </a:extLst>
          </p:cNvPr>
          <p:cNvGrpSpPr/>
          <p:nvPr/>
        </p:nvGrpSpPr>
        <p:grpSpPr>
          <a:xfrm>
            <a:off x="7353916" y="3041950"/>
            <a:ext cx="4838083" cy="974659"/>
            <a:chOff x="295275" y="907487"/>
            <a:chExt cx="11140006" cy="1401432"/>
          </a:xfrm>
        </p:grpSpPr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2F3D2ADF-F165-91E0-4DE1-93470093EAB5}"/>
                </a:ext>
              </a:extLst>
            </p:cNvPr>
            <p:cNvSpPr/>
            <p:nvPr/>
          </p:nvSpPr>
          <p:spPr>
            <a:xfrm>
              <a:off x="295275" y="923924"/>
              <a:ext cx="11140006" cy="1384995"/>
            </a:xfrm>
            <a:prstGeom prst="roundRect">
              <a:avLst>
                <a:gd name="adj" fmla="val 23737"/>
              </a:avLst>
            </a:prstGeom>
            <a:solidFill>
              <a:schemeClr val="bg1">
                <a:lumMod val="9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173D4BC-0D63-209B-6022-62FB4F6EFB23}"/>
                </a:ext>
              </a:extLst>
            </p:cNvPr>
            <p:cNvSpPr txBox="1"/>
            <p:nvPr/>
          </p:nvSpPr>
          <p:spPr>
            <a:xfrm>
              <a:off x="295275" y="907487"/>
              <a:ext cx="11140006" cy="1371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/>
                <a:t>Ing. Desirée Quintero</a:t>
              </a:r>
            </a:p>
            <a:p>
              <a:pPr algn="ctr"/>
              <a:r>
                <a:rPr lang="it-IT" sz="2800" dirty="0"/>
                <a:t>dquintero@airzonecontrol.com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52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307D069-4D50-A4BE-0AF5-C078F51BF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Regolazione</a:t>
            </a:r>
            <a:r>
              <a:rPr lang="es-ES" dirty="0"/>
              <a:t> </a:t>
            </a:r>
            <a:r>
              <a:rPr lang="es-ES" dirty="0" err="1"/>
              <a:t>automatica</a:t>
            </a:r>
            <a:r>
              <a:rPr lang="es-ES" dirty="0"/>
              <a:t> e </a:t>
            </a:r>
            <a:r>
              <a:rPr lang="es-ES" dirty="0" err="1"/>
              <a:t>interazione</a:t>
            </a:r>
            <a:r>
              <a:rPr lang="es-ES" dirty="0"/>
              <a:t> </a:t>
            </a:r>
            <a:r>
              <a:rPr lang="es-ES" dirty="0" err="1"/>
              <a:t>umana</a:t>
            </a:r>
            <a:endParaRPr lang="it-IT" dirty="0"/>
          </a:p>
        </p:txBody>
      </p:sp>
      <p:pic>
        <p:nvPicPr>
          <p:cNvPr id="6" name="Immagine 5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99264361-09AB-E4C8-F51A-58DDA17AA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1911" r="2770" b="4106"/>
          <a:stretch>
            <a:fillRect/>
          </a:stretch>
        </p:blipFill>
        <p:spPr>
          <a:xfrm>
            <a:off x="7089058" y="1494503"/>
            <a:ext cx="4778477" cy="483747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ADDE18-2A06-DF8A-D697-3145E4888BB7}"/>
              </a:ext>
            </a:extLst>
          </p:cNvPr>
          <p:cNvSpPr txBox="1"/>
          <p:nvPr/>
        </p:nvSpPr>
        <p:spPr>
          <a:xfrm>
            <a:off x="659572" y="2571750"/>
            <a:ext cx="529093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regolazione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automatica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nasce per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rendere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processi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indipendenti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dalla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presenza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azione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della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figura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umana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regolazione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impianti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climatizzazione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oggi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chiediamo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inserire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set-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domani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rileveremo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automatico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suoi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parametri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fisiologici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267C46F-310D-E35E-25EE-E04B61EB7AE0}"/>
              </a:ext>
            </a:extLst>
          </p:cNvPr>
          <p:cNvSpPr/>
          <p:nvPr/>
        </p:nvSpPr>
        <p:spPr>
          <a:xfrm>
            <a:off x="11304270" y="3057525"/>
            <a:ext cx="502920" cy="2209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3CE5325-53D3-E2E1-922F-1192A22699B8}"/>
              </a:ext>
            </a:extLst>
          </p:cNvPr>
          <p:cNvSpPr/>
          <p:nvPr/>
        </p:nvSpPr>
        <p:spPr>
          <a:xfrm>
            <a:off x="7089058" y="2780071"/>
            <a:ext cx="1573161" cy="759542"/>
          </a:xfrm>
          <a:prstGeom prst="ellipse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54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26211 -0.0104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11 -0.01041 L -3.54167E-6 0.2692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difici Nzed a energia positiva: la nuova frontiera possibile dell'edilizia  - Tres Energia">
            <a:extLst>
              <a:ext uri="{FF2B5EF4-FFF2-40B4-BE49-F238E27FC236}">
                <a16:creationId xmlns:a16="http://schemas.microsoft.com/office/drawing/2014/main" id="{BFD594D7-03FA-C249-2051-D26CDF16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47" y="1560400"/>
            <a:ext cx="2865670" cy="1611938"/>
          </a:xfrm>
          <a:prstGeom prst="roundRect">
            <a:avLst>
              <a:gd name="adj" fmla="val 1131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pazi di lavoro condivisi | Hot-Desking &amp; Office Hoteling Software">
            <a:extLst>
              <a:ext uri="{FF2B5EF4-FFF2-40B4-BE49-F238E27FC236}">
                <a16:creationId xmlns:a16="http://schemas.microsoft.com/office/drawing/2014/main" id="{40987C7C-C59F-C096-0843-1F4290A90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r="6456"/>
          <a:stretch/>
        </p:blipFill>
        <p:spPr bwMode="auto">
          <a:xfrm>
            <a:off x="8076483" y="1491674"/>
            <a:ext cx="2865669" cy="1611938"/>
          </a:xfrm>
          <a:prstGeom prst="roundRect">
            <a:avLst>
              <a:gd name="adj" fmla="val 1092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872DD7-7FF9-2197-C9F8-3E2E435AD9C1}"/>
              </a:ext>
            </a:extLst>
          </p:cNvPr>
          <p:cNvSpPr txBox="1"/>
          <p:nvPr/>
        </p:nvSpPr>
        <p:spPr>
          <a:xfrm>
            <a:off x="422943" y="3253369"/>
            <a:ext cx="42233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Edifici:</a:t>
            </a:r>
          </a:p>
          <a:p>
            <a:pPr marL="285664" indent="-285664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Assicurare 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comfort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salute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agli occupanti.</a:t>
            </a:r>
          </a:p>
          <a:p>
            <a:pPr marL="285664" indent="-285664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Impianti sempre più complessi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che generano complessità nella gestione, che in parte è affidata all’occupante.</a:t>
            </a:r>
          </a:p>
          <a:p>
            <a:pPr marL="285664" indent="-285664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L’alto consumo impone 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flessibilità energetica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coordinata con la distribuzione dell’energia.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73D241-28D5-31AC-30F2-5821B787594E}"/>
              </a:ext>
            </a:extLst>
          </p:cNvPr>
          <p:cNvSpPr txBox="1"/>
          <p:nvPr/>
        </p:nvSpPr>
        <p:spPr>
          <a:xfrm>
            <a:off x="7998248" y="3316631"/>
            <a:ext cx="393415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Occupanti:</a:t>
            </a:r>
          </a:p>
          <a:p>
            <a:pPr marL="285664" indent="-285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Sono i 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destinatari dell’edificio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del comfort e si affidano per la salute.</a:t>
            </a:r>
          </a:p>
          <a:p>
            <a:pPr marL="285664" indent="-285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Attori fondamentali, da informare, 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coinvolgere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convincere.</a:t>
            </a:r>
          </a:p>
          <a:p>
            <a:pPr marL="285664" indent="-285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Chiedono energia all’edificio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664" indent="-285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Richiedono 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flessibilità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rispetto delle loro esigenze.</a:t>
            </a:r>
          </a:p>
          <a:p>
            <a:pPr marL="285664" indent="-285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Percepiscono il 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comfort in modo soggettivo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664" indent="-285664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C6DF7B8B-4368-26F1-31CB-2F433D8CD681}"/>
              </a:ext>
            </a:extLst>
          </p:cNvPr>
          <p:cNvGrpSpPr/>
          <p:nvPr/>
        </p:nvGrpSpPr>
        <p:grpSpPr>
          <a:xfrm>
            <a:off x="4808584" y="1435392"/>
            <a:ext cx="2574833" cy="1554763"/>
            <a:chOff x="3358373" y="878825"/>
            <a:chExt cx="2575764" cy="1555326"/>
          </a:xfrm>
        </p:grpSpPr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9E0BBB95-90C1-A2E9-5312-B8ABB27110A4}"/>
                </a:ext>
              </a:extLst>
            </p:cNvPr>
            <p:cNvGrpSpPr/>
            <p:nvPr/>
          </p:nvGrpSpPr>
          <p:grpSpPr>
            <a:xfrm>
              <a:off x="3358373" y="878825"/>
              <a:ext cx="2575764" cy="1555326"/>
              <a:chOff x="3358373" y="878825"/>
              <a:chExt cx="2575764" cy="1555326"/>
            </a:xfrm>
          </p:grpSpPr>
          <p:sp>
            <p:nvSpPr>
              <p:cNvPr id="32" name="Freccia a sinistra 31">
                <a:extLst>
                  <a:ext uri="{FF2B5EF4-FFF2-40B4-BE49-F238E27FC236}">
                    <a16:creationId xmlns:a16="http://schemas.microsoft.com/office/drawing/2014/main" id="{78924192-449F-076D-5E3C-E0F71E431FBC}"/>
                  </a:ext>
                </a:extLst>
              </p:cNvPr>
              <p:cNvSpPr/>
              <p:nvPr/>
            </p:nvSpPr>
            <p:spPr>
              <a:xfrm>
                <a:off x="3358373" y="1298007"/>
                <a:ext cx="1842065" cy="1136144"/>
              </a:xfrm>
              <a:prstGeom prst="leftArrow">
                <a:avLst/>
              </a:prstGeom>
              <a:noFill/>
              <a:ln w="57150">
                <a:solidFill>
                  <a:srgbClr val="2749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196923"/>
                  </a:solidFill>
                </a:endParaRPr>
              </a:p>
            </p:txBody>
          </p: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3C3E64E4-7CF0-C19A-07F2-453698711421}"/>
                  </a:ext>
                </a:extLst>
              </p:cNvPr>
              <p:cNvSpPr/>
              <p:nvPr/>
            </p:nvSpPr>
            <p:spPr>
              <a:xfrm>
                <a:off x="3954872" y="1543671"/>
                <a:ext cx="1286446" cy="577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196923"/>
                  </a:solidFill>
                </a:endParaRPr>
              </a:p>
            </p:txBody>
          </p:sp>
          <p:sp>
            <p:nvSpPr>
              <p:cNvPr id="34" name="Freccia a sinistra 33">
                <a:extLst>
                  <a:ext uri="{FF2B5EF4-FFF2-40B4-BE49-F238E27FC236}">
                    <a16:creationId xmlns:a16="http://schemas.microsoft.com/office/drawing/2014/main" id="{541FF1A7-1CD6-BF44-68DB-5D58141BB8BB}"/>
                  </a:ext>
                </a:extLst>
              </p:cNvPr>
              <p:cNvSpPr/>
              <p:nvPr/>
            </p:nvSpPr>
            <p:spPr>
              <a:xfrm flipH="1" flipV="1">
                <a:off x="4092072" y="878825"/>
                <a:ext cx="1842065" cy="1136144"/>
              </a:xfrm>
              <a:prstGeom prst="leftArrow">
                <a:avLst/>
              </a:prstGeom>
              <a:noFill/>
              <a:ln w="57150">
                <a:solidFill>
                  <a:srgbClr val="2749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196923"/>
                  </a:solidFill>
                </a:endParaRPr>
              </a:p>
            </p:txBody>
          </p:sp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C32E8925-C3AF-983D-8A33-C5E71153EFB7}"/>
                  </a:ext>
                </a:extLst>
              </p:cNvPr>
              <p:cNvSpPr/>
              <p:nvPr/>
            </p:nvSpPr>
            <p:spPr>
              <a:xfrm flipH="1" flipV="1">
                <a:off x="4053572" y="1189429"/>
                <a:ext cx="1286446" cy="577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196923"/>
                  </a:solidFill>
                </a:endParaRPr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C184353-EBA2-92B6-62D8-CD8F5E908373}"/>
                </a:ext>
              </a:extLst>
            </p:cNvPr>
            <p:cNvSpPr txBox="1"/>
            <p:nvPr/>
          </p:nvSpPr>
          <p:spPr>
            <a:xfrm>
              <a:off x="3775762" y="1173756"/>
              <a:ext cx="184206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rgbClr val="27494C"/>
                  </a:solidFill>
                </a:rPr>
                <a:t>Cosa unisce questi</a:t>
              </a:r>
              <a:br>
                <a:rPr lang="it-IT" dirty="0">
                  <a:solidFill>
                    <a:srgbClr val="27494C"/>
                  </a:solidFill>
                </a:rPr>
              </a:br>
              <a:r>
                <a:rPr lang="it-IT" dirty="0">
                  <a:solidFill>
                    <a:srgbClr val="27494C"/>
                  </a:solidFill>
                </a:rPr>
                <a:t>due mondi?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9F2568F-AE13-EC95-5B38-6830BCC7CEA2}"/>
              </a:ext>
            </a:extLst>
          </p:cNvPr>
          <p:cNvGrpSpPr/>
          <p:nvPr/>
        </p:nvGrpSpPr>
        <p:grpSpPr>
          <a:xfrm>
            <a:off x="4055173" y="2761752"/>
            <a:ext cx="4021311" cy="3761996"/>
            <a:chOff x="5011615" y="3509494"/>
            <a:chExt cx="2619309" cy="2450402"/>
          </a:xfrm>
        </p:grpSpPr>
        <p:sp>
          <p:nvSpPr>
            <p:cNvPr id="11" name="Google Shape;380;p24">
              <a:extLst>
                <a:ext uri="{FF2B5EF4-FFF2-40B4-BE49-F238E27FC236}">
                  <a16:creationId xmlns:a16="http://schemas.microsoft.com/office/drawing/2014/main" id="{EE212E19-BA41-B165-4462-2BBE6D71400E}"/>
                </a:ext>
              </a:extLst>
            </p:cNvPr>
            <p:cNvSpPr/>
            <p:nvPr/>
          </p:nvSpPr>
          <p:spPr>
            <a:xfrm>
              <a:off x="6364514" y="3509494"/>
              <a:ext cx="622460" cy="533876"/>
            </a:xfrm>
            <a:custGeom>
              <a:avLst/>
              <a:gdLst/>
              <a:ahLst/>
              <a:cxnLst/>
              <a:rect l="l" t="t" r="r" b="b"/>
              <a:pathLst>
                <a:path w="23084" h="18381" extrusionOk="0">
                  <a:moveTo>
                    <a:pt x="234" y="10742"/>
                  </a:moveTo>
                  <a:cubicBezTo>
                    <a:pt x="400" y="12643"/>
                    <a:pt x="1501" y="14478"/>
                    <a:pt x="3703" y="15979"/>
                  </a:cubicBezTo>
                  <a:cubicBezTo>
                    <a:pt x="7139" y="18314"/>
                    <a:pt x="11975" y="18381"/>
                    <a:pt x="15745" y="16713"/>
                  </a:cubicBezTo>
                  <a:cubicBezTo>
                    <a:pt x="23083" y="13444"/>
                    <a:pt x="21882" y="1"/>
                    <a:pt x="13043" y="268"/>
                  </a:cubicBezTo>
                  <a:cubicBezTo>
                    <a:pt x="10007" y="368"/>
                    <a:pt x="7239" y="1936"/>
                    <a:pt x="4603" y="3503"/>
                  </a:cubicBezTo>
                  <a:cubicBezTo>
                    <a:pt x="1635" y="5271"/>
                    <a:pt x="0" y="8040"/>
                    <a:pt x="234" y="10742"/>
                  </a:cubicBezTo>
                  <a:close/>
                </a:path>
              </a:pathLst>
            </a:custGeom>
            <a:solidFill>
              <a:srgbClr val="27494C"/>
            </a:solidFill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algn="ctr"/>
              <a:endParaRPr sz="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381;p24">
              <a:extLst>
                <a:ext uri="{FF2B5EF4-FFF2-40B4-BE49-F238E27FC236}">
                  <a16:creationId xmlns:a16="http://schemas.microsoft.com/office/drawing/2014/main" id="{6BF6DEB0-525B-C3F1-09A5-4C564A3F903F}"/>
                </a:ext>
              </a:extLst>
            </p:cNvPr>
            <p:cNvSpPr/>
            <p:nvPr/>
          </p:nvSpPr>
          <p:spPr>
            <a:xfrm>
              <a:off x="5157317" y="3854451"/>
              <a:ext cx="2473607" cy="2040440"/>
            </a:xfrm>
            <a:custGeom>
              <a:avLst/>
              <a:gdLst/>
              <a:ahLst/>
              <a:cxnLst/>
              <a:rect l="l" t="t" r="r" b="b"/>
              <a:pathLst>
                <a:path w="91734" h="70251" extrusionOk="0">
                  <a:moveTo>
                    <a:pt x="86696" y="44665"/>
                  </a:moveTo>
                  <a:cubicBezTo>
                    <a:pt x="84595" y="48835"/>
                    <a:pt x="80992" y="52037"/>
                    <a:pt x="76822" y="54206"/>
                  </a:cubicBezTo>
                  <a:cubicBezTo>
                    <a:pt x="74487" y="55406"/>
                    <a:pt x="71952" y="56340"/>
                    <a:pt x="69384" y="56908"/>
                  </a:cubicBezTo>
                  <a:cubicBezTo>
                    <a:pt x="62145" y="58575"/>
                    <a:pt x="54707" y="55940"/>
                    <a:pt x="47501" y="57408"/>
                  </a:cubicBezTo>
                  <a:cubicBezTo>
                    <a:pt x="41664" y="58609"/>
                    <a:pt x="38829" y="64380"/>
                    <a:pt x="33858" y="67082"/>
                  </a:cubicBezTo>
                  <a:cubicBezTo>
                    <a:pt x="27988" y="70250"/>
                    <a:pt x="20182" y="69350"/>
                    <a:pt x="14478" y="66281"/>
                  </a:cubicBezTo>
                  <a:cubicBezTo>
                    <a:pt x="10809" y="64279"/>
                    <a:pt x="7940" y="61711"/>
                    <a:pt x="5838" y="58709"/>
                  </a:cubicBezTo>
                  <a:cubicBezTo>
                    <a:pt x="968" y="51837"/>
                    <a:pt x="1" y="42831"/>
                    <a:pt x="2002" y="33991"/>
                  </a:cubicBezTo>
                  <a:cubicBezTo>
                    <a:pt x="5271" y="19614"/>
                    <a:pt x="14545" y="434"/>
                    <a:pt x="31590" y="134"/>
                  </a:cubicBezTo>
                  <a:cubicBezTo>
                    <a:pt x="37428" y="0"/>
                    <a:pt x="42364" y="3403"/>
                    <a:pt x="47535" y="5638"/>
                  </a:cubicBezTo>
                  <a:cubicBezTo>
                    <a:pt x="52872" y="7939"/>
                    <a:pt x="59143" y="8139"/>
                    <a:pt x="64814" y="9607"/>
                  </a:cubicBezTo>
                  <a:cubicBezTo>
                    <a:pt x="70318" y="11008"/>
                    <a:pt x="75922" y="14044"/>
                    <a:pt x="80325" y="18146"/>
                  </a:cubicBezTo>
                  <a:cubicBezTo>
                    <a:pt x="87664" y="24951"/>
                    <a:pt x="91733" y="34658"/>
                    <a:pt x="86696" y="44665"/>
                  </a:cubicBezTo>
                  <a:close/>
                </a:path>
              </a:pathLst>
            </a:custGeom>
            <a:solidFill>
              <a:srgbClr val="27494C"/>
            </a:solidFill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82;p24">
              <a:extLst>
                <a:ext uri="{FF2B5EF4-FFF2-40B4-BE49-F238E27FC236}">
                  <a16:creationId xmlns:a16="http://schemas.microsoft.com/office/drawing/2014/main" id="{4E81A459-F9ED-78E0-684F-7B69BEC661B6}"/>
                </a:ext>
              </a:extLst>
            </p:cNvPr>
            <p:cNvSpPr/>
            <p:nvPr/>
          </p:nvSpPr>
          <p:spPr>
            <a:xfrm>
              <a:off x="5011615" y="3627714"/>
              <a:ext cx="2471774" cy="2009449"/>
            </a:xfrm>
            <a:custGeom>
              <a:avLst/>
              <a:gdLst/>
              <a:ahLst/>
              <a:cxnLst/>
              <a:rect l="l" t="t" r="r" b="b"/>
              <a:pathLst>
                <a:path w="91666" h="69184" extrusionOk="0">
                  <a:moveTo>
                    <a:pt x="68549" y="69183"/>
                  </a:moveTo>
                  <a:cubicBezTo>
                    <a:pt x="66814" y="69183"/>
                    <a:pt x="65080" y="69050"/>
                    <a:pt x="63379" y="68716"/>
                  </a:cubicBezTo>
                  <a:cubicBezTo>
                    <a:pt x="60777" y="68249"/>
                    <a:pt x="58275" y="67349"/>
                    <a:pt x="55840" y="66515"/>
                  </a:cubicBezTo>
                  <a:cubicBezTo>
                    <a:pt x="52971" y="65514"/>
                    <a:pt x="50036" y="64447"/>
                    <a:pt x="47000" y="64113"/>
                  </a:cubicBezTo>
                  <a:cubicBezTo>
                    <a:pt x="43498" y="63679"/>
                    <a:pt x="39795" y="64113"/>
                    <a:pt x="35959" y="65347"/>
                  </a:cubicBezTo>
                  <a:cubicBezTo>
                    <a:pt x="34958" y="65681"/>
                    <a:pt x="33958" y="66081"/>
                    <a:pt x="32990" y="66481"/>
                  </a:cubicBezTo>
                  <a:cubicBezTo>
                    <a:pt x="30655" y="67382"/>
                    <a:pt x="28454" y="68249"/>
                    <a:pt x="25818" y="68383"/>
                  </a:cubicBezTo>
                  <a:cubicBezTo>
                    <a:pt x="20148" y="68683"/>
                    <a:pt x="14143" y="66181"/>
                    <a:pt x="9740" y="61645"/>
                  </a:cubicBezTo>
                  <a:cubicBezTo>
                    <a:pt x="867" y="52538"/>
                    <a:pt x="0" y="39429"/>
                    <a:pt x="7439" y="26653"/>
                  </a:cubicBezTo>
                  <a:cubicBezTo>
                    <a:pt x="13310" y="16579"/>
                    <a:pt x="25552" y="1"/>
                    <a:pt x="41530" y="2069"/>
                  </a:cubicBezTo>
                  <a:cubicBezTo>
                    <a:pt x="47401" y="2803"/>
                    <a:pt x="52571" y="6372"/>
                    <a:pt x="56407" y="9374"/>
                  </a:cubicBezTo>
                  <a:cubicBezTo>
                    <a:pt x="59242" y="11609"/>
                    <a:pt x="62378" y="13710"/>
                    <a:pt x="65680" y="15945"/>
                  </a:cubicBezTo>
                  <a:cubicBezTo>
                    <a:pt x="76288" y="23050"/>
                    <a:pt x="87262" y="30389"/>
                    <a:pt x="90031" y="42831"/>
                  </a:cubicBezTo>
                  <a:cubicBezTo>
                    <a:pt x="91666" y="50036"/>
                    <a:pt x="90064" y="57308"/>
                    <a:pt x="85728" y="62278"/>
                  </a:cubicBezTo>
                  <a:cubicBezTo>
                    <a:pt x="81992" y="66615"/>
                    <a:pt x="76822" y="68249"/>
                    <a:pt x="73119" y="68850"/>
                  </a:cubicBezTo>
                  <a:cubicBezTo>
                    <a:pt x="71618" y="69083"/>
                    <a:pt x="70083" y="69183"/>
                    <a:pt x="68549" y="69183"/>
                  </a:cubicBezTo>
                  <a:close/>
                  <a:moveTo>
                    <a:pt x="44365" y="63212"/>
                  </a:moveTo>
                  <a:cubicBezTo>
                    <a:pt x="45266" y="63212"/>
                    <a:pt x="46166" y="63246"/>
                    <a:pt x="47067" y="63346"/>
                  </a:cubicBezTo>
                  <a:cubicBezTo>
                    <a:pt x="50203" y="63746"/>
                    <a:pt x="53205" y="64780"/>
                    <a:pt x="56073" y="65814"/>
                  </a:cubicBezTo>
                  <a:cubicBezTo>
                    <a:pt x="58475" y="66648"/>
                    <a:pt x="60977" y="67516"/>
                    <a:pt x="63512" y="67983"/>
                  </a:cubicBezTo>
                  <a:cubicBezTo>
                    <a:pt x="66614" y="68583"/>
                    <a:pt x="69917" y="68616"/>
                    <a:pt x="73019" y="68083"/>
                  </a:cubicBezTo>
                  <a:cubicBezTo>
                    <a:pt x="76588" y="67516"/>
                    <a:pt x="81592" y="65948"/>
                    <a:pt x="85194" y="61811"/>
                  </a:cubicBezTo>
                  <a:cubicBezTo>
                    <a:pt x="89331" y="57008"/>
                    <a:pt x="90865" y="49970"/>
                    <a:pt x="89331" y="42965"/>
                  </a:cubicBezTo>
                  <a:cubicBezTo>
                    <a:pt x="86595" y="30823"/>
                    <a:pt x="75754" y="23584"/>
                    <a:pt x="65280" y="16546"/>
                  </a:cubicBezTo>
                  <a:cubicBezTo>
                    <a:pt x="61944" y="14311"/>
                    <a:pt x="58809" y="12209"/>
                    <a:pt x="55940" y="9974"/>
                  </a:cubicBezTo>
                  <a:cubicBezTo>
                    <a:pt x="52171" y="7006"/>
                    <a:pt x="47134" y="3536"/>
                    <a:pt x="41463" y="2803"/>
                  </a:cubicBezTo>
                  <a:cubicBezTo>
                    <a:pt x="25885" y="768"/>
                    <a:pt x="13877" y="17113"/>
                    <a:pt x="8106" y="27020"/>
                  </a:cubicBezTo>
                  <a:cubicBezTo>
                    <a:pt x="834" y="39495"/>
                    <a:pt x="1635" y="52271"/>
                    <a:pt x="10274" y="61144"/>
                  </a:cubicBezTo>
                  <a:cubicBezTo>
                    <a:pt x="14510" y="65514"/>
                    <a:pt x="20315" y="67949"/>
                    <a:pt x="25785" y="67649"/>
                  </a:cubicBezTo>
                  <a:cubicBezTo>
                    <a:pt x="28320" y="67516"/>
                    <a:pt x="30455" y="66682"/>
                    <a:pt x="32723" y="65781"/>
                  </a:cubicBezTo>
                  <a:cubicBezTo>
                    <a:pt x="33691" y="65381"/>
                    <a:pt x="34691" y="64980"/>
                    <a:pt x="35759" y="64647"/>
                  </a:cubicBezTo>
                  <a:cubicBezTo>
                    <a:pt x="38694" y="63679"/>
                    <a:pt x="41596" y="63212"/>
                    <a:pt x="44365" y="63212"/>
                  </a:cubicBezTo>
                  <a:close/>
                </a:path>
              </a:pathLst>
            </a:custGeom>
            <a:solidFill>
              <a:srgbClr val="FF9908"/>
            </a:solidFill>
            <a:ln w="28575">
              <a:solidFill>
                <a:srgbClr val="FF9908"/>
              </a:solidFill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" name="Google Shape;383;p24">
              <a:extLst>
                <a:ext uri="{FF2B5EF4-FFF2-40B4-BE49-F238E27FC236}">
                  <a16:creationId xmlns:a16="http://schemas.microsoft.com/office/drawing/2014/main" id="{C5212C4D-28E7-CBA0-CDC4-EB1947D8AEA2}"/>
                </a:ext>
              </a:extLst>
            </p:cNvPr>
            <p:cNvSpPr/>
            <p:nvPr/>
          </p:nvSpPr>
          <p:spPr>
            <a:xfrm>
              <a:off x="6985183" y="3870920"/>
              <a:ext cx="233894" cy="217053"/>
            </a:xfrm>
            <a:custGeom>
              <a:avLst/>
              <a:gdLst/>
              <a:ahLst/>
              <a:cxnLst/>
              <a:rect l="l" t="t" r="r" b="b"/>
              <a:pathLst>
                <a:path w="8674" h="7473" extrusionOk="0">
                  <a:moveTo>
                    <a:pt x="301" y="4070"/>
                  </a:moveTo>
                  <a:cubicBezTo>
                    <a:pt x="534" y="6238"/>
                    <a:pt x="3103" y="7472"/>
                    <a:pt x="5104" y="6872"/>
                  </a:cubicBezTo>
                  <a:cubicBezTo>
                    <a:pt x="8607" y="5771"/>
                    <a:pt x="8673" y="367"/>
                    <a:pt x="4637" y="134"/>
                  </a:cubicBezTo>
                  <a:cubicBezTo>
                    <a:pt x="2436" y="0"/>
                    <a:pt x="1" y="1701"/>
                    <a:pt x="301" y="4070"/>
                  </a:cubicBezTo>
                  <a:close/>
                </a:path>
              </a:pathLst>
            </a:custGeom>
            <a:solidFill>
              <a:srgbClr val="27494C"/>
            </a:solidFill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84;p24">
              <a:extLst>
                <a:ext uri="{FF2B5EF4-FFF2-40B4-BE49-F238E27FC236}">
                  <a16:creationId xmlns:a16="http://schemas.microsoft.com/office/drawing/2014/main" id="{63989A0F-574E-15D8-0A4A-BB343FCBA195}"/>
                </a:ext>
              </a:extLst>
            </p:cNvPr>
            <p:cNvSpPr/>
            <p:nvPr/>
          </p:nvSpPr>
          <p:spPr>
            <a:xfrm>
              <a:off x="6290733" y="5529681"/>
              <a:ext cx="369717" cy="430215"/>
            </a:xfrm>
            <a:custGeom>
              <a:avLst/>
              <a:gdLst/>
              <a:ahLst/>
              <a:cxnLst/>
              <a:rect l="l" t="t" r="r" b="b"/>
              <a:pathLst>
                <a:path w="13711" h="14812" extrusionOk="0">
                  <a:moveTo>
                    <a:pt x="68" y="10075"/>
                  </a:moveTo>
                  <a:cubicBezTo>
                    <a:pt x="501" y="13277"/>
                    <a:pt x="4504" y="14811"/>
                    <a:pt x="7206" y="13210"/>
                  </a:cubicBezTo>
                  <a:cubicBezTo>
                    <a:pt x="13711" y="9374"/>
                    <a:pt x="2403" y="1"/>
                    <a:pt x="201" y="8340"/>
                  </a:cubicBezTo>
                  <a:cubicBezTo>
                    <a:pt x="34" y="8940"/>
                    <a:pt x="1" y="9508"/>
                    <a:pt x="68" y="10075"/>
                  </a:cubicBezTo>
                  <a:close/>
                </a:path>
              </a:pathLst>
            </a:custGeom>
            <a:solidFill>
              <a:srgbClr val="27494C"/>
            </a:solidFill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90;p24">
              <a:extLst>
                <a:ext uri="{FF2B5EF4-FFF2-40B4-BE49-F238E27FC236}">
                  <a16:creationId xmlns:a16="http://schemas.microsoft.com/office/drawing/2014/main" id="{76F23DB3-5770-9802-668C-7BDFE300D273}"/>
                </a:ext>
              </a:extLst>
            </p:cNvPr>
            <p:cNvSpPr txBox="1"/>
            <p:nvPr/>
          </p:nvSpPr>
          <p:spPr>
            <a:xfrm flipH="1">
              <a:off x="5247344" y="4230175"/>
              <a:ext cx="2012711" cy="1318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2" tIns="91392" rIns="91392" bIns="91392" anchor="t" anchorCtr="0">
              <a:no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I sistemi di regolazione</a:t>
              </a:r>
              <a:br>
                <a:rPr lang="it-IT" b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it-IT" b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e di integrazione BMS che gestiscono e integrano involucro e impianti.</a:t>
              </a:r>
            </a:p>
          </p:txBody>
        </p:sp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ECBF11E4-900F-CBFB-66D2-0738B8A2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Il sistema di riferimento</a:t>
            </a:r>
          </a:p>
        </p:txBody>
      </p:sp>
    </p:spTree>
    <p:extLst>
      <p:ext uri="{BB962C8B-B14F-4D97-AF65-F5344CB8AC3E}">
        <p14:creationId xmlns:p14="http://schemas.microsoft.com/office/powerpoint/2010/main" val="38987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circolare in giù 4">
            <a:extLst>
              <a:ext uri="{FF2B5EF4-FFF2-40B4-BE49-F238E27FC236}">
                <a16:creationId xmlns:a16="http://schemas.microsoft.com/office/drawing/2014/main" id="{A2A88CE0-C31D-8252-95E8-A9091DA41C91}"/>
              </a:ext>
            </a:extLst>
          </p:cNvPr>
          <p:cNvSpPr/>
          <p:nvPr/>
        </p:nvSpPr>
        <p:spPr>
          <a:xfrm rot="20128422">
            <a:off x="5713975" y="2670086"/>
            <a:ext cx="1517823" cy="564995"/>
          </a:xfrm>
          <a:prstGeom prst="curvedDownArrow">
            <a:avLst/>
          </a:prstGeom>
          <a:solidFill>
            <a:srgbClr val="36DFE1"/>
          </a:solidFill>
          <a:ln>
            <a:solidFill>
              <a:srgbClr val="36D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Freccia circolare in giù 12">
            <a:extLst>
              <a:ext uri="{FF2B5EF4-FFF2-40B4-BE49-F238E27FC236}">
                <a16:creationId xmlns:a16="http://schemas.microsoft.com/office/drawing/2014/main" id="{9D7A9A17-DEB7-9056-68F4-E4074DC380E2}"/>
              </a:ext>
            </a:extLst>
          </p:cNvPr>
          <p:cNvSpPr/>
          <p:nvPr/>
        </p:nvSpPr>
        <p:spPr>
          <a:xfrm rot="10800000">
            <a:off x="3901079" y="4532537"/>
            <a:ext cx="1797289" cy="749331"/>
          </a:xfrm>
          <a:prstGeom prst="curvedDownArrow">
            <a:avLst/>
          </a:prstGeom>
          <a:solidFill>
            <a:srgbClr val="36DFE1"/>
          </a:solidFill>
          <a:ln>
            <a:solidFill>
              <a:srgbClr val="36D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689BA96-EC5D-EA0D-128D-2F71356F7B21}"/>
              </a:ext>
            </a:extLst>
          </p:cNvPr>
          <p:cNvGrpSpPr/>
          <p:nvPr/>
        </p:nvGrpSpPr>
        <p:grpSpPr>
          <a:xfrm>
            <a:off x="4654118" y="3151473"/>
            <a:ext cx="2324454" cy="1522568"/>
            <a:chOff x="4654118" y="3151473"/>
            <a:chExt cx="2324454" cy="1522568"/>
          </a:xfrm>
        </p:grpSpPr>
        <p:pic>
          <p:nvPicPr>
            <p:cNvPr id="21" name="Picture 2" descr="como-funciona">
              <a:extLst>
                <a:ext uri="{FF2B5EF4-FFF2-40B4-BE49-F238E27FC236}">
                  <a16:creationId xmlns:a16="http://schemas.microsoft.com/office/drawing/2014/main" id="{A5C26F34-9083-9620-7A80-19D8B64423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1" b="-1"/>
            <a:stretch>
              <a:fillRect/>
            </a:stretch>
          </p:blipFill>
          <p:spPr bwMode="auto">
            <a:xfrm>
              <a:off x="4654118" y="3151473"/>
              <a:ext cx="2324454" cy="1522568"/>
            </a:xfrm>
            <a:prstGeom prst="ellipse">
              <a:avLst/>
            </a:prstGeom>
            <a:noFill/>
            <a:ln w="57150">
              <a:solidFill>
                <a:srgbClr val="36DFE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0EAE11F-0116-AF1B-2752-F81EC48A84E8}"/>
                </a:ext>
              </a:extLst>
            </p:cNvPr>
            <p:cNvSpPr txBox="1"/>
            <p:nvPr/>
          </p:nvSpPr>
          <p:spPr>
            <a:xfrm>
              <a:off x="4954216" y="3661431"/>
              <a:ext cx="17168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Impianto</a:t>
              </a:r>
              <a:endParaRPr lang="it-IT"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Freccia circolare in giù 5">
            <a:extLst>
              <a:ext uri="{FF2B5EF4-FFF2-40B4-BE49-F238E27FC236}">
                <a16:creationId xmlns:a16="http://schemas.microsoft.com/office/drawing/2014/main" id="{667FC2BF-8367-6199-3AAB-BD80A40C6E24}"/>
              </a:ext>
            </a:extLst>
          </p:cNvPr>
          <p:cNvSpPr/>
          <p:nvPr/>
        </p:nvSpPr>
        <p:spPr>
          <a:xfrm rot="10045006">
            <a:off x="5914171" y="4495598"/>
            <a:ext cx="2663713" cy="749750"/>
          </a:xfrm>
          <a:prstGeom prst="curvedDownArrow">
            <a:avLst/>
          </a:prstGeom>
          <a:solidFill>
            <a:srgbClr val="FF9908"/>
          </a:solidFill>
          <a:ln>
            <a:solidFill>
              <a:srgbClr val="FF9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Freccia circolare in giù 11">
            <a:extLst>
              <a:ext uri="{FF2B5EF4-FFF2-40B4-BE49-F238E27FC236}">
                <a16:creationId xmlns:a16="http://schemas.microsoft.com/office/drawing/2014/main" id="{C41DAA56-7577-B34C-BE9C-53D480433C2F}"/>
              </a:ext>
            </a:extLst>
          </p:cNvPr>
          <p:cNvSpPr/>
          <p:nvPr/>
        </p:nvSpPr>
        <p:spPr>
          <a:xfrm>
            <a:off x="3549650" y="2532941"/>
            <a:ext cx="2033233" cy="610916"/>
          </a:xfrm>
          <a:prstGeom prst="curved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5DE05AA-C5D1-D980-39FE-4A35CFCC6ED8}"/>
              </a:ext>
            </a:extLst>
          </p:cNvPr>
          <p:cNvSpPr txBox="1"/>
          <p:nvPr/>
        </p:nvSpPr>
        <p:spPr>
          <a:xfrm>
            <a:off x="659573" y="1678296"/>
            <a:ext cx="4628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 è parlato di Sistema 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«Edificio-Impianto»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F5064B8-7E42-93A7-E48C-26F28DA2E89E}"/>
              </a:ext>
            </a:extLst>
          </p:cNvPr>
          <p:cNvSpPr txBox="1"/>
          <p:nvPr/>
        </p:nvSpPr>
        <p:spPr>
          <a:xfrm>
            <a:off x="3965891" y="5767620"/>
            <a:ext cx="6544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 Sistema reale è </a:t>
            </a: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«Edificio-Impianto-Occupante»</a:t>
            </a:r>
          </a:p>
        </p:txBody>
      </p:sp>
      <p:sp>
        <p:nvSpPr>
          <p:cNvPr id="7" name="Freccia circolare in giù 6">
            <a:extLst>
              <a:ext uri="{FF2B5EF4-FFF2-40B4-BE49-F238E27FC236}">
                <a16:creationId xmlns:a16="http://schemas.microsoft.com/office/drawing/2014/main" id="{52033F75-5237-9A71-CFE8-4D078D12368D}"/>
              </a:ext>
            </a:extLst>
          </p:cNvPr>
          <p:cNvSpPr/>
          <p:nvPr/>
        </p:nvSpPr>
        <p:spPr>
          <a:xfrm rot="21215657">
            <a:off x="3476560" y="2055071"/>
            <a:ext cx="4230398" cy="858363"/>
          </a:xfrm>
          <a:prstGeom prst="curved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F5A5F6AE-C489-728C-C0ED-0F3ACD27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Il sistema di riferimento</a:t>
            </a:r>
          </a:p>
        </p:txBody>
      </p:sp>
      <p:sp>
        <p:nvSpPr>
          <p:cNvPr id="8" name="Freccia circolare in giù 7">
            <a:extLst>
              <a:ext uri="{FF2B5EF4-FFF2-40B4-BE49-F238E27FC236}">
                <a16:creationId xmlns:a16="http://schemas.microsoft.com/office/drawing/2014/main" id="{6B3C5A52-4B9B-9D12-073C-595FD0A731F0}"/>
              </a:ext>
            </a:extLst>
          </p:cNvPr>
          <p:cNvSpPr/>
          <p:nvPr/>
        </p:nvSpPr>
        <p:spPr>
          <a:xfrm rot="10800000">
            <a:off x="3377836" y="4539121"/>
            <a:ext cx="4988181" cy="1102687"/>
          </a:xfrm>
          <a:prstGeom prst="curvedDownArrow">
            <a:avLst/>
          </a:prstGeom>
          <a:solidFill>
            <a:srgbClr val="FF9908"/>
          </a:solidFill>
          <a:ln>
            <a:solidFill>
              <a:srgbClr val="FF9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309334E-4802-6F30-3D57-4B8370FC0042}"/>
              </a:ext>
            </a:extLst>
          </p:cNvPr>
          <p:cNvGrpSpPr/>
          <p:nvPr/>
        </p:nvGrpSpPr>
        <p:grpSpPr>
          <a:xfrm>
            <a:off x="6860889" y="2641449"/>
            <a:ext cx="2392022" cy="2266419"/>
            <a:chOff x="6599568" y="2669142"/>
            <a:chExt cx="2392022" cy="2266419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4EA15B88-2961-D86B-8D42-06B8765E2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6007" b="8835"/>
            <a:stretch>
              <a:fillRect/>
            </a:stretch>
          </p:blipFill>
          <p:spPr>
            <a:xfrm>
              <a:off x="6599568" y="2669142"/>
              <a:ext cx="2373022" cy="2266419"/>
            </a:xfrm>
            <a:prstGeom prst="ellipse">
              <a:avLst/>
            </a:prstGeom>
            <a:ln w="57150">
              <a:solidFill>
                <a:srgbClr val="FF9908"/>
              </a:solidFill>
            </a:ln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90B03C1-47BF-3238-30A6-E1957CC3CAB5}"/>
                </a:ext>
              </a:extLst>
            </p:cNvPr>
            <p:cNvSpPr txBox="1"/>
            <p:nvPr/>
          </p:nvSpPr>
          <p:spPr>
            <a:xfrm>
              <a:off x="6599568" y="3645601"/>
              <a:ext cx="239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Occupante</a:t>
              </a:r>
              <a:endParaRPr lang="it-IT" sz="3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" name="Picture 4" descr="ClipArt vettoriali di edificio alto.ai Royalty-free Stock Vector Images and  Clip Art">
            <a:extLst>
              <a:ext uri="{FF2B5EF4-FFF2-40B4-BE49-F238E27FC236}">
                <a16:creationId xmlns:a16="http://schemas.microsoft.com/office/drawing/2014/main" id="{AAEE1431-C9DC-C62D-9887-A32EF4D3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1964" l="9375" r="89286">
                        <a14:foregroundMark x1="30357" y1="8036" x2="24554" y2="7589"/>
                        <a14:foregroundMark x1="20089" y1="91071" x2="54464" y2="93750"/>
                        <a14:foregroundMark x1="54464" y1="93750" x2="76786" y2="91964"/>
                        <a14:foregroundMark x1="76786" y1="91964" x2="83929" y2="8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15" y="2159663"/>
            <a:ext cx="2559992" cy="255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2E4929-FF95-7233-F751-7533376FCA31}"/>
              </a:ext>
            </a:extLst>
          </p:cNvPr>
          <p:cNvSpPr txBox="1"/>
          <p:nvPr/>
        </p:nvSpPr>
        <p:spPr>
          <a:xfrm>
            <a:off x="2958089" y="3609581"/>
            <a:ext cx="17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Edificio</a:t>
            </a:r>
            <a:endParaRPr lang="it-IT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4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  <p:bldP spid="12" grpId="0" animBg="1"/>
      <p:bldP spid="14" grpId="0"/>
      <p:bldP spid="15" grpId="0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9ED642A-0744-F0EA-ACF7-BC1FDE50F5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F79BB6F5-BF00-FE6D-B06E-50FD5E4DF7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43EBC88-F450-DDEA-CE99-1183CCE1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499" y="179111"/>
            <a:ext cx="6043152" cy="462084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Automatizzare</a:t>
            </a:r>
            <a:r>
              <a:rPr lang="es-ES" dirty="0"/>
              <a:t> per </a:t>
            </a:r>
            <a:r>
              <a:rPr lang="es-ES" dirty="0" err="1"/>
              <a:t>uscire</a:t>
            </a:r>
            <a:r>
              <a:rPr lang="es-ES" dirty="0"/>
              <a:t> </a:t>
            </a:r>
            <a:r>
              <a:rPr lang="es-ES" dirty="0" err="1"/>
              <a:t>dai</a:t>
            </a:r>
            <a:r>
              <a:rPr lang="es-ES" dirty="0"/>
              <a:t> “</a:t>
            </a:r>
            <a:r>
              <a:rPr lang="es-ES" dirty="0" err="1"/>
              <a:t>parametri</a:t>
            </a:r>
            <a:r>
              <a:rPr lang="es-ES" dirty="0"/>
              <a:t> di </a:t>
            </a:r>
            <a:r>
              <a:rPr lang="es-ES" dirty="0" err="1"/>
              <a:t>progetto</a:t>
            </a:r>
            <a:r>
              <a:rPr lang="es-ES" dirty="0"/>
              <a:t>”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27064A5-E8E2-424E-6B61-6AEE12170D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2538" y="6356350"/>
            <a:ext cx="779462" cy="285750"/>
          </a:xfrm>
        </p:spPr>
        <p:txBody>
          <a:bodyPr/>
          <a:lstStyle/>
          <a:p>
            <a:fld id="{E3D92263-7FE4-4CDB-9F80-72EA88FD9BA2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6146" name="Picture 2" descr="Appalti, omissione livelli progettazione e compenso del progettista">
            <a:extLst>
              <a:ext uri="{FF2B5EF4-FFF2-40B4-BE49-F238E27FC236}">
                <a16:creationId xmlns:a16="http://schemas.microsoft.com/office/drawing/2014/main" id="{274679E6-E4EB-D5D4-49C7-52BD2B46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56957"/>
            <a:ext cx="3778250" cy="25567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4FE43D-14A9-7451-8D7D-D1E2BDC7E9D0}"/>
              </a:ext>
            </a:extLst>
          </p:cNvPr>
          <p:cNvSpPr txBox="1"/>
          <p:nvPr/>
        </p:nvSpPr>
        <p:spPr>
          <a:xfrm>
            <a:off x="4283075" y="2418267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regolazione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impianti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HVAC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tener conto anche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delle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variazioni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uso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dell’edificio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it-I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57F335-D6E8-EB31-5B1A-5CF66B056881}"/>
              </a:ext>
            </a:extLst>
          </p:cNvPr>
          <p:cNvSpPr txBox="1"/>
          <p:nvPr/>
        </p:nvSpPr>
        <p:spPr>
          <a:xfrm>
            <a:off x="4283075" y="1293464"/>
            <a:ext cx="709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Quando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l’edificio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esce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dai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parametri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progetto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entra in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gioco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sistema di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regolazione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s-E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controllo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it-I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6C4720-2995-765B-9EC2-D149F2A628B1}"/>
              </a:ext>
            </a:extLst>
          </p:cNvPr>
          <p:cNvSpPr txBox="1"/>
          <p:nvPr/>
        </p:nvSpPr>
        <p:spPr>
          <a:xfrm>
            <a:off x="1339850" y="4508500"/>
            <a:ext cx="2646265" cy="1161633"/>
          </a:xfrm>
          <a:prstGeom prst="stripedRightArrow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Al variare di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9" name="Parentesi graffa aperta 8">
            <a:extLst>
              <a:ext uri="{FF2B5EF4-FFF2-40B4-BE49-F238E27FC236}">
                <a16:creationId xmlns:a16="http://schemas.microsoft.com/office/drawing/2014/main" id="{70796563-E49B-400C-D50E-43A5AE42197E}"/>
              </a:ext>
            </a:extLst>
          </p:cNvPr>
          <p:cNvSpPr/>
          <p:nvPr/>
        </p:nvSpPr>
        <p:spPr>
          <a:xfrm>
            <a:off x="3940175" y="3429000"/>
            <a:ext cx="571500" cy="3302000"/>
          </a:xfrm>
          <a:prstGeom prst="leftBrace">
            <a:avLst/>
          </a:prstGeom>
          <a:ln>
            <a:solidFill>
              <a:srgbClr val="7F7F7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73F3050-658A-FF06-5B3C-3C81755163B8}"/>
              </a:ext>
            </a:extLst>
          </p:cNvPr>
          <p:cNvSpPr/>
          <p:nvPr/>
        </p:nvSpPr>
        <p:spPr>
          <a:xfrm>
            <a:off x="4359275" y="3556000"/>
            <a:ext cx="3835400" cy="5715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Scenarizzazioni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impostate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dall’occupante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D2E01E3-9BF5-7CCD-7404-AD36A0C88EA6}"/>
              </a:ext>
            </a:extLst>
          </p:cNvPr>
          <p:cNvSpPr/>
          <p:nvPr/>
        </p:nvSpPr>
        <p:spPr>
          <a:xfrm>
            <a:off x="4359275" y="4238625"/>
            <a:ext cx="3835400" cy="5715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Presenza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assenza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persone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9DF7B5BA-7951-30D3-FCE1-C49FD09F5402}"/>
              </a:ext>
            </a:extLst>
          </p:cNvPr>
          <p:cNvSpPr/>
          <p:nvPr/>
        </p:nvSpPr>
        <p:spPr>
          <a:xfrm>
            <a:off x="4359275" y="4921250"/>
            <a:ext cx="3835400" cy="5715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inquinanti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nell’aria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interna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EAF3EC1F-AB16-4EBB-5665-10D4A1EF0F09}"/>
              </a:ext>
            </a:extLst>
          </p:cNvPr>
          <p:cNvSpPr/>
          <p:nvPr/>
        </p:nvSpPr>
        <p:spPr>
          <a:xfrm>
            <a:off x="4359275" y="5603875"/>
            <a:ext cx="3835400" cy="5715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Apertura 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finestre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FAFCB59C-5E1A-0E29-563E-3BE0EAB13AAF}"/>
              </a:ext>
            </a:extLst>
          </p:cNvPr>
          <p:cNvSpPr/>
          <p:nvPr/>
        </p:nvSpPr>
        <p:spPr>
          <a:xfrm>
            <a:off x="4359275" y="6273800"/>
            <a:ext cx="3835400" cy="3429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…….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02459EA-84B8-EC60-6489-8B1FF37F5278}"/>
              </a:ext>
            </a:extLst>
          </p:cNvPr>
          <p:cNvSpPr/>
          <p:nvPr/>
        </p:nvSpPr>
        <p:spPr>
          <a:xfrm>
            <a:off x="8829675" y="3492500"/>
            <a:ext cx="3187700" cy="3187700"/>
          </a:xfrm>
          <a:prstGeom prst="ellipse">
            <a:avLst/>
          </a:prstGeom>
          <a:solidFill>
            <a:srgbClr val="118E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2800" dirty="0" err="1"/>
              <a:t>Corrispondono</a:t>
            </a:r>
            <a:r>
              <a:rPr lang="es-ES" sz="2800" dirty="0"/>
              <a:t> </a:t>
            </a:r>
            <a:r>
              <a:rPr lang="es-ES" sz="2800" dirty="0" err="1"/>
              <a:t>variazioni</a:t>
            </a:r>
            <a:r>
              <a:rPr lang="es-ES" sz="2800" dirty="0"/>
              <a:t> </a:t>
            </a:r>
            <a:r>
              <a:rPr lang="es-ES" sz="2800" dirty="0" err="1"/>
              <a:t>negli</a:t>
            </a:r>
            <a:r>
              <a:rPr lang="es-ES" sz="2800" dirty="0"/>
              <a:t> </a:t>
            </a:r>
            <a:r>
              <a:rPr lang="es-ES" sz="2800" dirty="0" err="1"/>
              <a:t>impianti</a:t>
            </a:r>
            <a:r>
              <a:rPr lang="es-ES" sz="2800" dirty="0"/>
              <a:t> HVAC</a:t>
            </a:r>
            <a:endParaRPr lang="it-IT" sz="28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FC5124E-1ACA-3B64-BCFD-AA24C64D5C5E}"/>
              </a:ext>
            </a:extLst>
          </p:cNvPr>
          <p:cNvSpPr txBox="1"/>
          <p:nvPr/>
        </p:nvSpPr>
        <p:spPr>
          <a:xfrm>
            <a:off x="8286750" y="3670119"/>
            <a:ext cx="479426" cy="343263"/>
          </a:xfrm>
          <a:prstGeom prst="stripedRightArrow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D449B70-C6D3-D16F-5A5F-3D2A68037693}"/>
              </a:ext>
            </a:extLst>
          </p:cNvPr>
          <p:cNvSpPr txBox="1"/>
          <p:nvPr/>
        </p:nvSpPr>
        <p:spPr>
          <a:xfrm>
            <a:off x="8286750" y="4352744"/>
            <a:ext cx="479426" cy="343263"/>
          </a:xfrm>
          <a:prstGeom prst="stripedRightArrow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E58F7FB-914B-EC2F-CB01-4CFC2D5D3F8A}"/>
              </a:ext>
            </a:extLst>
          </p:cNvPr>
          <p:cNvSpPr txBox="1"/>
          <p:nvPr/>
        </p:nvSpPr>
        <p:spPr>
          <a:xfrm>
            <a:off x="8286750" y="5035369"/>
            <a:ext cx="479426" cy="343263"/>
          </a:xfrm>
          <a:prstGeom prst="stripedRightArrow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3443CE1-06BD-7058-A6B8-90AF21A558D2}"/>
              </a:ext>
            </a:extLst>
          </p:cNvPr>
          <p:cNvSpPr txBox="1"/>
          <p:nvPr/>
        </p:nvSpPr>
        <p:spPr>
          <a:xfrm>
            <a:off x="8286750" y="5717994"/>
            <a:ext cx="479426" cy="343263"/>
          </a:xfrm>
          <a:prstGeom prst="stripedRightArrow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0D59AFF-0676-2D45-07FC-483D3137A1EA}"/>
              </a:ext>
            </a:extLst>
          </p:cNvPr>
          <p:cNvSpPr txBox="1"/>
          <p:nvPr/>
        </p:nvSpPr>
        <p:spPr>
          <a:xfrm>
            <a:off x="8286750" y="6273619"/>
            <a:ext cx="479426" cy="343263"/>
          </a:xfrm>
          <a:prstGeom prst="stripedRightArrow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1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TemaAirzone2025 08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Airzone2025 08" id="{8C9E615F-E30A-4747-B6C3-8A3C98BB44F2}" vid="{DE2E28EF-6E1D-4FBC-9CAB-B7F06B35796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TemaAirzone2025 08</Template>
  <TotalTime>1907</TotalTime>
  <Words>2586</Words>
  <Application>Microsoft Office PowerPoint</Application>
  <PresentationFormat>Panorámica</PresentationFormat>
  <Paragraphs>436</Paragraphs>
  <Slides>52</Slides>
  <Notes>22</Notes>
  <HiddenSlides>3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72" baseType="lpstr">
      <vt:lpstr>Aptos</vt:lpstr>
      <vt:lpstr>Arial</vt:lpstr>
      <vt:lpstr>Arial Nova Light</vt:lpstr>
      <vt:lpstr>Barlow</vt:lpstr>
      <vt:lpstr>Barlow Medium</vt:lpstr>
      <vt:lpstr>Calibri</vt:lpstr>
      <vt:lpstr>Calibri Light</vt:lpstr>
      <vt:lpstr>Cambria</vt:lpstr>
      <vt:lpstr>Century Gothic</vt:lpstr>
      <vt:lpstr>Corbel</vt:lpstr>
      <vt:lpstr>Courier New</vt:lpstr>
      <vt:lpstr>HelveticaNeueLT Std</vt:lpstr>
      <vt:lpstr>Montserrat</vt:lpstr>
      <vt:lpstr>Poppins</vt:lpstr>
      <vt:lpstr>Roboto</vt:lpstr>
      <vt:lpstr>SegoeL</vt:lpstr>
      <vt:lpstr>SegoeUIRegular</vt:lpstr>
      <vt:lpstr>Symbol</vt:lpstr>
      <vt:lpstr>Wingdings</vt:lpstr>
      <vt:lpstr>TemaAirzone2025 08</vt:lpstr>
      <vt:lpstr>Olbia, 16 aprile 2026</vt:lpstr>
      <vt:lpstr>Presentación de PowerPoint</vt:lpstr>
      <vt:lpstr>Presentación de PowerPoint</vt:lpstr>
      <vt:lpstr>01</vt:lpstr>
      <vt:lpstr>Presentación de PowerPoint</vt:lpstr>
      <vt:lpstr>Regolazione automatica e interazione umana</vt:lpstr>
      <vt:lpstr>Il sistema di riferimento</vt:lpstr>
      <vt:lpstr>Il sistema di riferimento</vt:lpstr>
      <vt:lpstr>Automatizzare per uscire dai “parametri di progetto”</vt:lpstr>
      <vt:lpstr>02</vt:lpstr>
      <vt:lpstr>1.- Semplicità</vt:lpstr>
      <vt:lpstr>Unico sistema di controllo</vt:lpstr>
      <vt:lpstr>2.- Comfort</vt:lpstr>
      <vt:lpstr>3.- IAQ</vt:lpstr>
      <vt:lpstr>Il particolato</vt:lpstr>
      <vt:lpstr>La ventilazione meccanica controllata</vt:lpstr>
      <vt:lpstr>Purificare l’aria: la ionizzazione negativa</vt:lpstr>
      <vt:lpstr>Quindi, in sintesi, ci aspettiamo:</vt:lpstr>
      <vt:lpstr>03</vt:lpstr>
      <vt:lpstr>La lunga vita del termostato </vt:lpstr>
      <vt:lpstr>Termostato per la regolazione?  </vt:lpstr>
      <vt:lpstr>Come definire la regolazione «intelligente»? </vt:lpstr>
      <vt:lpstr>Presentación de PowerPoint</vt:lpstr>
      <vt:lpstr>Agire secondo algoritmi</vt:lpstr>
      <vt:lpstr>Zonificazione</vt:lpstr>
      <vt:lpstr>Valutazione del consumo di energia</vt:lpstr>
      <vt:lpstr>Controllo locale e remoto</vt:lpstr>
      <vt:lpstr>Integrarsi con l’edificio</vt:lpstr>
      <vt:lpstr>Il controllo intelligente </vt:lpstr>
      <vt:lpstr>04</vt:lpstr>
      <vt:lpstr>Residenziale</vt:lpstr>
      <vt:lpstr>Quale regolazione per questo impianto?</vt:lpstr>
      <vt:lpstr>Zonificazione + IAQ</vt:lpstr>
      <vt:lpstr>Regolazione e controllo per stanza</vt:lpstr>
      <vt:lpstr>Regolazione e controllo per stanza</vt:lpstr>
      <vt:lpstr>Le interfacce di controllo HVAC</vt:lpstr>
      <vt:lpstr>Le interface utente </vt:lpstr>
      <vt:lpstr>Hotel</vt:lpstr>
      <vt:lpstr>Presentación de PowerPoint</vt:lpstr>
      <vt:lpstr>Presentación de PowerPoint</vt:lpstr>
      <vt:lpstr>Innovazione IoT</vt:lpstr>
      <vt:lpstr>IAQ per migliorare la gestione della VMC</vt:lpstr>
      <vt:lpstr>AirQ Sensor</vt:lpstr>
      <vt:lpstr>AirQ Sensor</vt:lpstr>
      <vt:lpstr>AirQ Sensor</vt:lpstr>
      <vt:lpstr>La gestione delle VMC</vt:lpstr>
      <vt:lpstr>Trattamento con ionizzazione negativa</vt:lpstr>
      <vt:lpstr>Conclusioni</vt:lpstr>
      <vt:lpstr>Regolazione HVAC e BMS</vt:lpstr>
      <vt:lpstr>Regolazione HVAC e BMS</vt:lpstr>
      <vt:lpstr>Regolazione HVAC e BMS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Davide Truffo</dc:creator>
  <cp:lastModifiedBy>Desiree Quintero Marin</cp:lastModifiedBy>
  <cp:revision>30</cp:revision>
  <dcterms:created xsi:type="dcterms:W3CDTF">2025-09-16T14:07:59Z</dcterms:created>
  <dcterms:modified xsi:type="dcterms:W3CDTF">2026-04-16T14:30:44Z</dcterms:modified>
</cp:coreProperties>
</file>